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75" r:id="rId2"/>
  </p:sldMasterIdLst>
  <p:sldIdLst>
    <p:sldId id="262" r:id="rId3"/>
    <p:sldId id="264" r:id="rId4"/>
    <p:sldId id="312" r:id="rId5"/>
    <p:sldId id="306" r:id="rId6"/>
    <p:sldId id="260" r:id="rId7"/>
    <p:sldId id="31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  <a:srgbClr val="00A1E9"/>
    <a:srgbClr val="17B7FF"/>
    <a:srgbClr val="0066CC"/>
    <a:srgbClr val="02B0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333" autoAdjust="0"/>
  </p:normalViewPr>
  <p:slideViewPr>
    <p:cSldViewPr snapToGrid="0">
      <p:cViewPr varScale="1">
        <p:scale>
          <a:sx n="88" d="100"/>
          <a:sy n="88" d="100"/>
        </p:scale>
        <p:origin x="-162" y="-108"/>
      </p:cViewPr>
      <p:guideLst>
        <p:guide orient="horz" pos="2147"/>
        <p:guide pos="38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61F3-DABD-4D26-8DF9-C03C8A069B9B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24421" y="2997200"/>
            <a:ext cx="10943167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624421" y="3952875"/>
            <a:ext cx="10943167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21" y="1125538"/>
            <a:ext cx="5369983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25538"/>
            <a:ext cx="5369984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4968" y="190505"/>
            <a:ext cx="2734733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20" y="190505"/>
            <a:ext cx="8007349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0129-61CD-4D10-98E0-EBC820AD70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A413F-C423-4412-9AD8-8C6A1F5E5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D8BCF-9265-4392-A41D-BDDAA4985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5125-5818-4987-B893-8EA79935EF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17B56-7A91-4ACA-B435-CE198C9EF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61F3-DABD-4D26-8DF9-C03C8A069B9B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61F3-DABD-4D26-8DF9-C03C8A069B9B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50" r:id="rId16"/>
    <p:sldLayoutId id="2147483654" r:id="rId1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19" y="1125538"/>
            <a:ext cx="1094316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6535" y="190500"/>
            <a:ext cx="1094316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135036" y="6524625"/>
            <a:ext cx="191981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小专题</a:t>
            </a:r>
            <a:r>
              <a:rPr lang="en-US" altLang="zh-CN" dirty="0"/>
              <a:t>(  </a:t>
            </a:r>
            <a:r>
              <a:rPr lang="zh-CN" altLang="zh-CN" dirty="0"/>
              <a:t>一</a:t>
            </a:r>
            <a:r>
              <a:rPr lang="en-US" altLang="zh-CN" dirty="0"/>
              <a:t>  )</a:t>
            </a:r>
            <a:r>
              <a:rPr lang="zh-CN" altLang="zh-CN" i="1" dirty="0"/>
              <a:t>　</a:t>
            </a:r>
            <a:r>
              <a:rPr lang="en-US" altLang="zh-CN" i="1" dirty="0" smtClean="0"/>
              <a:t/>
            </a:r>
            <a:br>
              <a:rPr lang="en-US" altLang="zh-CN" i="1" dirty="0" smtClean="0"/>
            </a:br>
            <a:r>
              <a:rPr lang="zh-CN" altLang="zh-CN" dirty="0" smtClean="0"/>
              <a:t>利用</a:t>
            </a:r>
            <a:r>
              <a:rPr lang="zh-CN" altLang="zh-CN" dirty="0"/>
              <a:t>二次根式的非负性进行求值计算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专题概述.EPS" descr="id:21474953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816602" y="2287473"/>
            <a:ext cx="2303526" cy="54217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286622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由二次根式的定义知二次根式中的被开方数总是非负数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这是二次根式有意义的条件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也是进行二次根式运算的前提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二次根式的被开方数的非负性这个隐含条件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在解决某些问题时可以大显身手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433359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380999" y="1735677"/>
          <a:ext cx="11310144" cy="3843900"/>
        </p:xfrm>
        <a:graphic>
          <a:graphicData uri="http://schemas.openxmlformats.org/presentationml/2006/ole">
            <p:oleObj spid="_x0000_s1028" name="文档" r:id="rId7" imgW="4917454" imgH="1671261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594730" y="2279163"/>
            <a:ext cx="537085" cy="387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065" y="3657627"/>
            <a:ext cx="5819768" cy="2465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33359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380999" y="1498504"/>
          <a:ext cx="11310144" cy="4655805"/>
        </p:xfrm>
        <a:graphic>
          <a:graphicData uri="http://schemas.openxmlformats.org/presentationml/2006/ole">
            <p:oleObj spid="_x0000_s15361" name="文档" r:id="rId7" imgW="4917454" imgH="2024263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6184939" y="1918837"/>
            <a:ext cx="403520" cy="426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1354" y="3779912"/>
            <a:ext cx="7008348" cy="2620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3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33359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380999" y="1591151"/>
          <a:ext cx="11310144" cy="4341494"/>
        </p:xfrm>
        <a:graphic>
          <a:graphicData uri="http://schemas.openxmlformats.org/presentationml/2006/ole">
            <p:oleObj spid="_x0000_s16385" name="文档" r:id="rId7" imgW="4917454" imgH="1887606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7900463" y="2104816"/>
            <a:ext cx="537085" cy="426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0999" y="3887121"/>
            <a:ext cx="8623516" cy="2543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33359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4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380999" y="1483202"/>
          <a:ext cx="11310144" cy="4836599"/>
        </p:xfrm>
        <a:graphic>
          <a:graphicData uri="http://schemas.openxmlformats.org/presentationml/2006/ole">
            <p:oleObj spid="_x0000_s17409" name="文档" r:id="rId7" imgW="4917454" imgH="210286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80999" y="2645833"/>
            <a:ext cx="6872208" cy="161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0999" y="4719099"/>
            <a:ext cx="6872208" cy="161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0</TotalTime>
  <Words>142</Words>
  <Application>WPS 演示</Application>
  <PresentationFormat>自定义</PresentationFormat>
  <Paragraphs>19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主题2</vt:lpstr>
      <vt:lpstr>海阔天空</vt:lpstr>
      <vt:lpstr>文档</vt:lpstr>
      <vt:lpstr>小专题(  一  )　 利用二次根式的非负性进行求值计算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2018-10-20T02:37:00Z</dcterms:created>
  <dcterms:modified xsi:type="dcterms:W3CDTF">2019-02-28T06:20:28Z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