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  <p:sldMasterId id="2147483677" r:id="rId2"/>
  </p:sldMasterIdLst>
  <p:sldIdLst>
    <p:sldId id="262" r:id="rId3"/>
    <p:sldId id="264" r:id="rId4"/>
    <p:sldId id="312" r:id="rId5"/>
    <p:sldId id="314" r:id="rId6"/>
    <p:sldId id="315" r:id="rId7"/>
    <p:sldId id="306" r:id="rId8"/>
    <p:sldId id="317" r:id="rId9"/>
    <p:sldId id="318" r:id="rId10"/>
    <p:sldId id="260" r:id="rId11"/>
    <p:sldId id="31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  <a:srgbClr val="00A1E9"/>
    <a:srgbClr val="17B7FF"/>
    <a:srgbClr val="0066CC"/>
    <a:srgbClr val="02B0F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15" autoAdjust="0"/>
    <p:restoredTop sz="94333" autoAdjust="0"/>
  </p:normalViewPr>
  <p:slideViewPr>
    <p:cSldViewPr snapToGrid="0">
      <p:cViewPr varScale="1">
        <p:scale>
          <a:sx n="88" d="100"/>
          <a:sy n="88" d="100"/>
        </p:scale>
        <p:origin x="-162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B61F3-DABD-4D26-8DF9-C03C8A069B9B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1B65F-E42C-44A5-9DE1-5755360751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624421" y="2997200"/>
            <a:ext cx="10943167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624421" y="3952875"/>
            <a:ext cx="10943167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21" y="1125538"/>
            <a:ext cx="5369983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125538"/>
            <a:ext cx="5369984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4968" y="190505"/>
            <a:ext cx="2734733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20" y="190505"/>
            <a:ext cx="8007349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C0129-61CD-4D10-98E0-EBC820AD70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A413F-C423-4412-9AD8-8C6A1F5E56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D8BCF-9265-4392-A41D-BDDAA4985F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E5125-5818-4987-B893-8EA79935EF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17B56-7A91-4ACA-B435-CE198C9EF7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B61F3-DABD-4D26-8DF9-C03C8A069B9B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B61F3-DABD-4D26-8DF9-C03C8A069B9B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EEA6F31-AAB8-4F12-AD2A-A28946D153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52" r:id="rId16"/>
    <p:sldLayoutId id="2147483656" r:id="rId1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4419" y="1125538"/>
            <a:ext cx="10943167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6535" y="190500"/>
            <a:ext cx="1094316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5135036" y="6524625"/>
            <a:ext cx="1919817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2.jpeg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jpeg"/><Relationship Id="rId4" Type="http://schemas.openxmlformats.org/officeDocument/2006/relationships/slide" Target="slide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9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.jpeg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9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jpeg"/><Relationship Id="rId5" Type="http://schemas.openxmlformats.org/officeDocument/2006/relationships/slide" Target="slide9.xml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小专题</a:t>
            </a:r>
            <a:r>
              <a:rPr lang="en-US" altLang="zh-CN" dirty="0"/>
              <a:t>(  </a:t>
            </a:r>
            <a:r>
              <a:rPr lang="zh-CN" altLang="zh-CN" dirty="0"/>
              <a:t>四</a:t>
            </a:r>
            <a:r>
              <a:rPr lang="en-US" altLang="zh-CN" dirty="0"/>
              <a:t>  )</a:t>
            </a:r>
            <a:r>
              <a:rPr lang="zh-CN" altLang="zh-CN" i="1" dirty="0"/>
              <a:t>　</a:t>
            </a:r>
            <a:r>
              <a:rPr lang="zh-CN" altLang="zh-CN" dirty="0"/>
              <a:t>中点四边形问题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类型</a:t>
            </a:r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05343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3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1398234"/>
            <a:ext cx="11430000" cy="49251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依次是各边的中点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是四边形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内一点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若四边形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AEOH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、四边形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BFOE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、四边形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CGOF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的面积分别为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4,5,7,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求四边形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DHOG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i="1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依次是各边中点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i="1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400" dirty="0">
                <a:solidFill>
                  <a:srgbClr val="FF00FF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AOE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FF00FF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BOE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等底等高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i="1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OAE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OBE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同理可证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OBF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OCF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ODG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OCG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ODH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OAH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i="1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AEOH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+S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CGOF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=S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DHOG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+S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BFOE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i="1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AEOH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BFOE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CGOF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i="1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+S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DHOG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i="1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DHOG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9" name="17ZKXSE363.EPS" descr="id:2147497776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461248" y="2587561"/>
            <a:ext cx="2121408" cy="219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9055122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专题概述.EPS" descr="id:214749538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597146" y="2324049"/>
            <a:ext cx="2303526" cy="54217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81000" y="2866228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顺次连接四边形各边中点所得的四边形称为中点四边形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根据三角形中位线定理可知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中点四边形一定是平行四边形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且中点四边形面积是原来四边形面积的一半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如果原来的四边形是平行四边形或特殊的平行四边形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其中点四边形又会呈现更多的性质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305343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2388596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判断中点四边形的形状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顺次连接对角线相等的四边形的各边中点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所得图形一定是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平行四边形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矩形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菱形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正方形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56182" y="2889462"/>
            <a:ext cx="403520" cy="426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0663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305343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659220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分别是边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判断四边形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EFGH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的形状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并说明你的理由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满足何条件时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EFGH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是正方形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7" name="17ZKXSE358.EPS" descr="id:2147497727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4236776" y="3087533"/>
            <a:ext cx="2785816" cy="256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11159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305343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44413281"/>
              </p:ext>
            </p:extLst>
          </p:nvPr>
        </p:nvGraphicFramePr>
        <p:xfrm>
          <a:off x="380999" y="1417605"/>
          <a:ext cx="11310144" cy="5197351"/>
        </p:xfrm>
        <a:graphic>
          <a:graphicData uri="http://schemas.openxmlformats.org/presentationml/2006/ole">
            <p:oleObj spid="_x0000_s1029" name="文档" r:id="rId6" imgW="4917454" imgH="225971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35686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类型</a:t>
            </a:r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05343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1000" y="1455575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探求中点四边形的性质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在四边形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分别是边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对角线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AC=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则四边形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EFGH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的周长为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B.5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C.6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D.7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在四边形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AC=BD=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分别是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+FH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A.9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B.18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C.36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D.48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9" name="17ZKXSE359.EPS" descr="id:214749774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5140578" y="2361691"/>
            <a:ext cx="2515998" cy="1829817"/>
          </a:xfrm>
          <a:prstGeom prst="rect">
            <a:avLst/>
          </a:prstGeom>
        </p:spPr>
      </p:pic>
      <p:pic>
        <p:nvPicPr>
          <p:cNvPr id="10" name="17ZKXSE360.EPS" descr="id:2147497748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5055234" y="4542706"/>
            <a:ext cx="2162430" cy="178284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895248" y="2392687"/>
            <a:ext cx="403520" cy="426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56016" y="4558204"/>
            <a:ext cx="403520" cy="426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类型</a:t>
            </a:r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05343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81000" y="1435478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4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内一点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并将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依次连接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得到四边形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DEFG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是平行四边形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OM=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的长度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2" name="17ZKXSE361.EPS" descr="id:214749775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4236776" y="2378138"/>
            <a:ext cx="2944312" cy="3041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113726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类型</a:t>
            </a:r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05343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33752562"/>
              </p:ext>
            </p:extLst>
          </p:nvPr>
        </p:nvGraphicFramePr>
        <p:xfrm>
          <a:off x="380999" y="1621980"/>
          <a:ext cx="11310144" cy="3862974"/>
        </p:xfrm>
        <a:graphic>
          <a:graphicData uri="http://schemas.openxmlformats.org/presentationml/2006/ole">
            <p:oleObj spid="_x0000_s2053" name="文档" r:id="rId6" imgW="4917454" imgH="16795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59055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类型</a:t>
            </a:r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05343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3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81000" y="1396758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计算中点四边形的面积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两个直角三角板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按照如图的方式拼成一个四边形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°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4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DBC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400" dirty="0" err="1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°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分别是各边中点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则四边形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EFGH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的面积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400" i="1" u="sng" dirty="0" smtClean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若菱形的两条对角线长分别为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cm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cm,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则顺次连接这个菱形四条边的中点所得的四边形的面积是</a:t>
            </a:r>
            <a:r>
              <a:rPr lang="zh-CN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4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2" name="18ZKXSJ624.EPS" descr="id:214749776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4396104" y="2756653"/>
            <a:ext cx="2068195" cy="3070289"/>
          </a:xfrm>
          <a:prstGeom prst="rect">
            <a:avLst/>
          </a:prstGeom>
        </p:spPr>
      </p:pic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71816721"/>
              </p:ext>
            </p:extLst>
          </p:nvPr>
        </p:nvGraphicFramePr>
        <p:xfrm>
          <a:off x="10134599" y="2328203"/>
          <a:ext cx="11310144" cy="403050"/>
        </p:xfrm>
        <a:graphic>
          <a:graphicData uri="http://schemas.openxmlformats.org/presentationml/2006/ole">
            <p:oleObj spid="_x0000_s3077" name="文档" r:id="rId7" imgW="4917454" imgH="175239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376562" y="6248834"/>
            <a:ext cx="537085" cy="35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28</TotalTime>
  <Words>613</Words>
  <Application>Microsoft Office PowerPoint</Application>
  <PresentationFormat>自定义</PresentationFormat>
  <Paragraphs>72</Paragraphs>
  <Slides>10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主题2</vt:lpstr>
      <vt:lpstr>海阔天空</vt:lpstr>
      <vt:lpstr>文档</vt:lpstr>
      <vt:lpstr>小专题(  四  )　中点四边形问题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2018-10-20T02:37:35Z</dcterms:created>
  <dcterms:modified xsi:type="dcterms:W3CDTF">2019-02-28T06:20:30Z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