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4" r:id="rId2"/>
  </p:sldMasterIdLst>
  <p:sldIdLst>
    <p:sldId id="262" r:id="rId3"/>
    <p:sldId id="264" r:id="rId4"/>
    <p:sldId id="312" r:id="rId5"/>
    <p:sldId id="314" r:id="rId6"/>
    <p:sldId id="315" r:id="rId7"/>
    <p:sldId id="306" r:id="rId8"/>
    <p:sldId id="316" r:id="rId9"/>
    <p:sldId id="31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  <a:srgbClr val="00A1E9"/>
    <a:srgbClr val="17B7FF"/>
    <a:srgbClr val="0066CC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333" autoAdjust="0"/>
  </p:normalViewPr>
  <p:slideViewPr>
    <p:cSldViewPr snapToGrid="0">
      <p:cViewPr varScale="1">
        <p:scale>
          <a:sx n="88" d="100"/>
          <a:sy n="88" d="100"/>
        </p:scale>
        <p:origin x="-16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50" r:id="rId15"/>
    <p:sldLayoutId id="2147483653" r:id="rId16"/>
    <p:sldLayoutId id="2147483654" r:id="rId1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image" Target="../media/image8.jpeg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jpeg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" Target="slide3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7.docx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小专题</a:t>
            </a:r>
            <a:r>
              <a:rPr lang="en-US" altLang="zh-CN" dirty="0"/>
              <a:t>(  </a:t>
            </a:r>
            <a:r>
              <a:rPr lang="zh-CN" altLang="zh-CN" dirty="0"/>
              <a:t>三</a:t>
            </a:r>
            <a:r>
              <a:rPr lang="en-US" altLang="zh-CN" dirty="0"/>
              <a:t>  )</a:t>
            </a:r>
            <a:r>
              <a:rPr lang="zh-CN" altLang="zh-CN" i="1" dirty="0"/>
              <a:t>　</a:t>
            </a:r>
            <a:r>
              <a:rPr lang="en-US" altLang="zh-CN" i="1" dirty="0" smtClean="0"/>
              <a:t/>
            </a:r>
            <a:br>
              <a:rPr lang="en-US" altLang="zh-CN" i="1" dirty="0" smtClean="0"/>
            </a:br>
            <a:r>
              <a:rPr lang="zh-CN" altLang="zh-CN" dirty="0" smtClean="0"/>
              <a:t>利用</a:t>
            </a:r>
            <a:r>
              <a:rPr lang="zh-CN" altLang="zh-CN" dirty="0"/>
              <a:t>勾股定理及其逆定理解决最短路径问题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专题概述.EPS" descr="id:21474953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499610" y="1868659"/>
            <a:ext cx="2303526" cy="5421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2410838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或曲面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上的最短路线问题是数学中常见的一种最值问题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勾股定理及其逆定理是解决这类问题的一大利器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求最短路线问题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首先要把实际问题转化成含有直角三角形的数学模型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再根据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两点之间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线段最短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的数学事实通过勾股定理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或逆定理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得出最短路线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如果求曲面上的最短路线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还要通过转化的方法先将曲面展开得到一个熟悉的平面图形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然后再通过平面图形来解决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442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平面上的最短路径问题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4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ACB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4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°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PC+PM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493114" y="3566508"/>
          <a:ext cx="11310144" cy="807758"/>
        </p:xfrm>
        <a:graphic>
          <a:graphicData uri="http://schemas.openxmlformats.org/presentationml/2006/ole">
            <p:oleObj spid="_x0000_s1027" name="文档" r:id="rId5" imgW="4917454" imgH="351199" progId="Word.Document.12">
              <p:embed/>
            </p:oleObj>
          </a:graphicData>
        </a:graphic>
      </p:graphicFrame>
      <p:pic>
        <p:nvPicPr>
          <p:cNvPr id="9" name="17ZKXSJ467.EPS" descr="id:214749610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6866000" y="2378075"/>
            <a:ext cx="1619631" cy="1718561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381000" y="440242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AB=AC=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AP+BP+CP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B.8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C.8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D.9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1" name="17ZKXSJ468.EPS" descr="id:214749610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988430" y="4877243"/>
            <a:ext cx="2107057" cy="178979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04765" y="2308225"/>
            <a:ext cx="49466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1265" y="4877243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1401044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为线段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上一动点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分别过点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DE=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CD=x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i="1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直接写出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AC+CE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用含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的代数式表示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AC+CE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2" name="17ZKXSJ470.EPS" descr="id:214749611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951152" y="1943100"/>
            <a:ext cx="2245614" cy="1924812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381000" y="4127404"/>
          <a:ext cx="11310144" cy="2377662"/>
        </p:xfrm>
        <a:graphic>
          <a:graphicData uri="http://schemas.openxmlformats.org/presentationml/2006/ole">
            <p:oleObj spid="_x0000_s15361" name="文档" r:id="rId6" imgW="4917454" imgH="1033766" progId="Word.Document.12">
              <p:embed/>
            </p:oleObj>
          </a:graphicData>
        </a:graphic>
      </p:graphicFrame>
      <p:pic>
        <p:nvPicPr>
          <p:cNvPr id="14" name="17ZKXSJ498.EPS" descr="id:2147496123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7951152" y="4814785"/>
            <a:ext cx="3082608" cy="16902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98902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两个村子在河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的同侧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两村到河的距离分别为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km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CD=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现在河边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上建一水厂向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两村输送自来水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铺设水管的费用为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i="1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请你在河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边上作出水厂的位置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使铺设水管的费用最省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求出铺设水管的总费用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440928" y="5030347"/>
          <a:ext cx="11310144" cy="1546683"/>
        </p:xfrm>
        <a:graphic>
          <a:graphicData uri="http://schemas.openxmlformats.org/presentationml/2006/ole">
            <p:oleObj spid="_x0000_s16385" name="文档" r:id="rId5" imgW="4917454" imgH="672471" progId="Word.Document.12">
              <p:embed/>
            </p:oleObj>
          </a:graphicData>
        </a:graphic>
      </p:graphicFrame>
      <p:pic>
        <p:nvPicPr>
          <p:cNvPr id="11" name="17ZKXSJ469-1.EPS" descr="id:214749613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7941755" y="4754880"/>
            <a:ext cx="2084906" cy="1965651"/>
          </a:xfrm>
          <a:prstGeom prst="rect">
            <a:avLst/>
          </a:prstGeom>
        </p:spPr>
      </p:pic>
      <p:pic>
        <p:nvPicPr>
          <p:cNvPr id="13" name="17ZKXSJ469.EPS" descr="id:214749613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4613338" y="2288095"/>
            <a:ext cx="2080070" cy="17108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136875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曲面上的最短路径问题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一只蚂蚁沿边长为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的正方体表面从点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爬到点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则它走过的路程最短为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0856" y="3205543"/>
          <a:ext cx="11310144" cy="811905"/>
        </p:xfrm>
        <a:graphic>
          <a:graphicData uri="http://schemas.openxmlformats.org/presentationml/2006/ole">
            <p:oleObj spid="_x0000_s17410" name="文档" r:id="rId5" imgW="4917454" imgH="353002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440928" y="4073366"/>
          <a:ext cx="11310144" cy="2458107"/>
        </p:xfrm>
        <a:graphic>
          <a:graphicData uri="http://schemas.openxmlformats.org/presentationml/2006/ole">
            <p:oleObj spid="_x0000_s17409" name="文档" r:id="rId6" imgW="4917454" imgH="1068742" progId="Word.Document.12">
              <p:embed/>
            </p:oleObj>
          </a:graphicData>
        </a:graphic>
      </p:graphicFrame>
      <p:pic>
        <p:nvPicPr>
          <p:cNvPr id="11" name="17ZKXSJ471.EPS" descr="id:214749615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442138" y="2324443"/>
            <a:ext cx="1543622" cy="1780474"/>
          </a:xfrm>
          <a:prstGeom prst="rect">
            <a:avLst/>
          </a:prstGeom>
        </p:spPr>
      </p:pic>
      <p:pic>
        <p:nvPicPr>
          <p:cNvPr id="12" name="18ZKXSC188.EPS" descr="id:2147496158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848968" y="5007584"/>
            <a:ext cx="1527191" cy="167539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958418" y="1879098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29665" y="4554749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508630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为一个无盖的正方体纸盒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现将其展开成平面图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已知展开图中每个正方形的边长为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求该展开图中可画出的最长线段的长度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并求出这样的线段可画几条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试比较立体图中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与平面展开图中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3" name="17ZKXSJ474.EPS" descr="id:214749616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221228" y="2518219"/>
            <a:ext cx="5118100" cy="244321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1618358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最长线段如图中的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A'C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400" dirty="0" err="1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A'C'D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FF33CC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400" i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C'D</a:t>
            </a:r>
            <a:r>
              <a:rPr lang="en-US" altLang="zh-CN" sz="2400" i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400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400" i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A'D</a:t>
            </a:r>
            <a:r>
              <a:rPr lang="en-US" altLang="zh-CN" sz="2400" i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400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400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由勾股定理得</a:t>
            </a:r>
            <a:r>
              <a:rPr lang="en-US" altLang="zh-CN" sz="2400" i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A'C</a:t>
            </a:r>
            <a:r>
              <a:rPr lang="en-US" altLang="zh-CN" sz="2400" i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         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这样的线段可画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另三条用虚线标出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°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在平面展开图中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连接线段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B'C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-24384" y="2085086"/>
          <a:ext cx="11310144" cy="412171"/>
        </p:xfrm>
        <a:graphic>
          <a:graphicData uri="http://schemas.openxmlformats.org/presentationml/2006/ole">
            <p:oleObj spid="_x0000_s18434" name="文档" r:id="rId5" imgW="4917454" imgH="179205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468730" y="3884299"/>
          <a:ext cx="11310144" cy="427929"/>
        </p:xfrm>
        <a:graphic>
          <a:graphicData uri="http://schemas.openxmlformats.org/presentationml/2006/ole">
            <p:oleObj spid="_x0000_s18433" name="文档" r:id="rId6" imgW="4917454" imgH="186056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381000" y="432926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+B'C'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A'C'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由勾股定理的逆定理可得</a:t>
            </a:r>
            <a:r>
              <a:rPr lang="en-US" altLang="zh-CN" sz="2400" dirty="0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A'B'C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为直角三角形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A'B'C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°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A'B'C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2" name="17ZKXSJ499.EPS" descr="id:2147496172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7611744" y="2416078"/>
            <a:ext cx="2519807" cy="224391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0</TotalTime>
  <Words>586</Words>
  <Application>WPS 演示</Application>
  <PresentationFormat>自定义</PresentationFormat>
  <Paragraphs>50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主题2</vt:lpstr>
      <vt:lpstr>海阔天空</vt:lpstr>
      <vt:lpstr>文档</vt:lpstr>
      <vt:lpstr>小专题(  三  )　 利用勾股定理及其逆定理解决最短路径问题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2018-10-20T02:37:00Z</dcterms:created>
  <dcterms:modified xsi:type="dcterms:W3CDTF">2019-02-28T06:20:31Z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