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7" r:id="rId2"/>
  </p:sldMasterIdLst>
  <p:sldIdLst>
    <p:sldId id="262" r:id="rId3"/>
    <p:sldId id="264" r:id="rId4"/>
    <p:sldId id="312" r:id="rId5"/>
    <p:sldId id="314" r:id="rId6"/>
    <p:sldId id="306" r:id="rId7"/>
    <p:sldId id="260" r:id="rId8"/>
    <p:sldId id="31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333" autoAdjust="0"/>
  </p:normalViewPr>
  <p:slideViewPr>
    <p:cSldViewPr snapToGrid="0">
      <p:cViewPr varScale="1">
        <p:scale>
          <a:sx n="88" d="100"/>
          <a:sy n="88" d="100"/>
        </p:scale>
        <p:origin x="-16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小专题</a:t>
            </a:r>
            <a:r>
              <a:rPr lang="en-US" altLang="zh-CN" dirty="0"/>
              <a:t>(  </a:t>
            </a:r>
            <a:r>
              <a:rPr lang="zh-CN" altLang="zh-CN" dirty="0"/>
              <a:t>六</a:t>
            </a:r>
            <a:r>
              <a:rPr lang="en-US" altLang="zh-CN" dirty="0"/>
              <a:t>  )</a:t>
            </a:r>
            <a:r>
              <a:rPr lang="zh-CN" altLang="zh-CN" i="1" dirty="0"/>
              <a:t>　</a:t>
            </a:r>
            <a:r>
              <a:rPr lang="zh-CN" altLang="zh-CN" dirty="0"/>
              <a:t>平均数、中位数和众数的选择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专题概述.EPS" descr="id:2147495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09338" y="1893043"/>
            <a:ext cx="2303526" cy="542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243522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平均数、中位数和众数都是反映一组数据特征的量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但它们却是从不同方面来反映的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平均数是反映一组数据平均水平的量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一组数据中存在极端数据时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中位数是描述这组数据的集中趋势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一组数据中有不少数据多次重复出现时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常用众数来描述这组数据的集中趋势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用平均数、中位数和众数刻画数据时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要根据统计调查的目的和具体问题的特点进行选择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93948"/>
            <a:ext cx="11430000" cy="53929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选择平均数来刻画数据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某中学八年级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班学生为地震灾区举行了一次募捐活动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名同学捐了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位同学捐了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还有一位同学捐了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个同学捐款的平均数、中位数、众数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可以代表他们捐款的大致情况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随着移动互联网的快速发展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基于互联网的共享单车应运而生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为了解某小区居民使用共享单车的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情况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某研究小组随机采访该小区的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位居民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位居民一周内使用共享单车的次数分别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:17,12,15,20,17,0,7,26,17,9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位居民一周内使用共享单车的平均次数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若该小区有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名居民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试估计该小区居民一周内使用共享单车的总次数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 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26  )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位居民一周内使用共享单车的平均次数是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)200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该小区居民一周内使用共享单车的总次数约为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1297386"/>
              </p:ext>
            </p:extLst>
          </p:nvPr>
        </p:nvGraphicFramePr>
        <p:xfrm>
          <a:off x="-2559583" y="4980270"/>
          <a:ext cx="8497478" cy="535226"/>
        </p:xfrm>
        <a:graphic>
          <a:graphicData uri="http://schemas.openxmlformats.org/presentationml/2006/ole">
            <p:oleObj spid="_x0000_s1029" name="文档" r:id="rId6" imgW="4917454" imgH="30973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905748" y="2621695"/>
            <a:ext cx="1313508" cy="38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93556" y="3021162"/>
            <a:ext cx="13135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60663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396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某工厂车间共有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名工人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调查每个工人的日均生产能力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所得数据制成统计图如图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名工人的日均生产件数的平均数、众数及中位数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若要了解工厂一个月生产产品的件数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最关心的统计量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中位数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是哪一个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7ZKXSJ676.EPS" descr="id:214749941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848100" y="2723641"/>
            <a:ext cx="3632200" cy="2180655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381000" y="4870684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由统计图可得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8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4  )</a:t>
            </a:r>
            <a:r>
              <a:rPr lang="en-US" altLang="zh-CN" sz="2400" i="1" dirty="0">
                <a:solidFill>
                  <a:srgbClr val="FF00FF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出现的次数最多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众数是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marL="333375" indent="-33337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把这些数从小到大排列为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8,8,8,10,12,12,13,13,13,13,</a:t>
            </a: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中位数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若要了解工厂一个月生产产品的件数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最关心的统计量是平均数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612988"/>
              </p:ext>
            </p:extLst>
          </p:nvPr>
        </p:nvGraphicFramePr>
        <p:xfrm>
          <a:off x="4933884" y="5727047"/>
          <a:ext cx="8497478" cy="533356"/>
        </p:xfrm>
        <a:graphic>
          <a:graphicData uri="http://schemas.openxmlformats.org/presentationml/2006/ole">
            <p:oleObj spid="_x0000_s2051" name="文档" r:id="rId7" imgW="4917454" imgH="3086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7062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201430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选择中位数来刻画数据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眉山中考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名同学参加眉山市的三苏文化知识竞赛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预赛分数各不相同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名同学参加决赛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其中一名同学知道自己的分数后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要判断自己能否进入决赛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只需要知道这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名同学分数的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中位数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方差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3270" y="3577191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423030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选择众数来刻画数据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为筹备学校元旦联欢晚会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在准备工作中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班长对全班同学爱吃什么水果作了民意调查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再决定最终买哪种水果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下面的调查数据中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他最关注的是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中位数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加权平均数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众数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78689" y="3342998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05343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353133"/>
            <a:ext cx="11430000" cy="9432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某中学有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位学生利用暑假参加社会实践活动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到某公司销售部做某种商品的销售员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销售部为帮助学生制定合理的周销售定额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统计了这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位学生某周的销售量如下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4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238287"/>
              </p:ext>
            </p:extLst>
          </p:nvPr>
        </p:nvGraphicFramePr>
        <p:xfrm>
          <a:off x="380999" y="2271235"/>
          <a:ext cx="11441764" cy="1492778"/>
        </p:xfrm>
        <a:graphic>
          <a:graphicData uri="http://schemas.openxmlformats.org/presentationml/2006/ole">
            <p:oleObj spid="_x0000_s3075" name="文档" r:id="rId6" imgW="4974680" imgH="64903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233464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位学生周销售量的平均数、中位数、众数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假设销售部把每位学生的周销售定额规定为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你认为是否合理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如果不合理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请你从表中选一个较合理的周销售量作为周销售定额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位学生周销售量的平均数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450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2  )</a:t>
            </a:r>
            <a:r>
              <a:rPr lang="en-US" altLang="zh-CN" sz="2400" i="1" dirty="0">
                <a:solidFill>
                  <a:srgbClr val="FF00FF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中位数为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众数为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不合理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人中有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人销售量达不到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周销售额定为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较合适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是众数也是中位数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975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31</TotalTime>
  <Words>953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主题2</vt:lpstr>
      <vt:lpstr>海阔天空</vt:lpstr>
      <vt:lpstr>文档</vt:lpstr>
      <vt:lpstr>小专题(  六  )　平均数、中位数和众数的选择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2018-10-20T02:37:35Z</dcterms:created>
  <dcterms:modified xsi:type="dcterms:W3CDTF">2019-02-28T06:20:34Z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