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2" r:id="rId3"/>
    <p:sldId id="262" r:id="rId4"/>
    <p:sldId id="263" r:id="rId6"/>
    <p:sldId id="264" r:id="rId7"/>
    <p:sldId id="265" r:id="rId8"/>
    <p:sldId id="267" r:id="rId9"/>
    <p:sldId id="269" r:id="rId10"/>
    <p:sldId id="271" r:id="rId11"/>
    <p:sldId id="275" r:id="rId12"/>
    <p:sldId id="277" r:id="rId13"/>
    <p:sldId id="279" r:id="rId14"/>
    <p:sldId id="284" r:id="rId15"/>
    <p:sldId id="285" r:id="rId16"/>
    <p:sldId id="288" r:id="rId17"/>
    <p:sldId id="289" r:id="rId18"/>
    <p:sldId id="290" r:id="rId19"/>
    <p:sldId id="292" r:id="rId20"/>
    <p:sldId id="293" r:id="rId21"/>
    <p:sldId id="294" r:id="rId22"/>
    <p:sldId id="296" r:id="rId23"/>
    <p:sldId id="297" r:id="rId24"/>
    <p:sldId id="298" r:id="rId25"/>
    <p:sldId id="299" r:id="rId26"/>
    <p:sldId id="300" r:id="rId27"/>
  </p:sldIdLst>
  <p:sldSz cx="9144000" cy="684022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088" autoAdjust="0"/>
  </p:normalViewPr>
  <p:slideViewPr>
    <p:cSldViewPr>
      <p:cViewPr varScale="1">
        <p:scale>
          <a:sx n="70" d="100"/>
          <a:sy n="70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4" Type="http://schemas.openxmlformats.org/officeDocument/2006/relationships/image" Target="../media/image72.wmf"/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11.vml.rels><?xml version="1.0" encoding="UTF-8" standalone="yes"?>
<Relationships xmlns="http://schemas.openxmlformats.org/package/2006/relationships"><Relationship Id="rId4" Type="http://schemas.openxmlformats.org/officeDocument/2006/relationships/image" Target="../media/image76.wmf"/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/Relationships>
</file>

<file path=ppt/drawings/_rels/vmlDrawing12.vml.rels><?xml version="1.0" encoding="UTF-8" standalone="yes"?>
<Relationships xmlns="http://schemas.openxmlformats.org/package/2006/relationships"><Relationship Id="rId9" Type="http://schemas.openxmlformats.org/officeDocument/2006/relationships/image" Target="../media/image86.wmf"/><Relationship Id="rId8" Type="http://schemas.openxmlformats.org/officeDocument/2006/relationships/image" Target="../media/image85.wmf"/><Relationship Id="rId7" Type="http://schemas.openxmlformats.org/officeDocument/2006/relationships/image" Target="../media/image84.wmf"/><Relationship Id="rId6" Type="http://schemas.openxmlformats.org/officeDocument/2006/relationships/image" Target="../media/image83.wmf"/><Relationship Id="rId5" Type="http://schemas.openxmlformats.org/officeDocument/2006/relationships/image" Target="../media/image82.wmf"/><Relationship Id="rId4" Type="http://schemas.openxmlformats.org/officeDocument/2006/relationships/image" Target="../media/image81.wmf"/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2" Type="http://schemas.openxmlformats.org/officeDocument/2006/relationships/image" Target="../media/image89.wmf"/><Relationship Id="rId11" Type="http://schemas.openxmlformats.org/officeDocument/2006/relationships/image" Target="../media/image88.wmf"/><Relationship Id="rId10" Type="http://schemas.openxmlformats.org/officeDocument/2006/relationships/image" Target="../media/image87.wmf"/><Relationship Id="rId1" Type="http://schemas.openxmlformats.org/officeDocument/2006/relationships/image" Target="../media/image78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1.wmf"/><Relationship Id="rId1" Type="http://schemas.openxmlformats.org/officeDocument/2006/relationships/image" Target="../media/image90.wmf"/></Relationships>
</file>

<file path=ppt/drawings/_rels/vmlDrawing14.vml.rels><?xml version="1.0" encoding="UTF-8" standalone="yes"?>
<Relationships xmlns="http://schemas.openxmlformats.org/package/2006/relationships"><Relationship Id="rId4" Type="http://schemas.openxmlformats.org/officeDocument/2006/relationships/image" Target="../media/image95.wmf"/><Relationship Id="rId3" Type="http://schemas.openxmlformats.org/officeDocument/2006/relationships/image" Target="../media/image94.wmf"/><Relationship Id="rId2" Type="http://schemas.openxmlformats.org/officeDocument/2006/relationships/image" Target="../media/image93.wmf"/><Relationship Id="rId1" Type="http://schemas.openxmlformats.org/officeDocument/2006/relationships/image" Target="../media/image92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7" Type="http://schemas.openxmlformats.org/officeDocument/2006/relationships/image" Target="../media/image103.wmf"/><Relationship Id="rId6" Type="http://schemas.openxmlformats.org/officeDocument/2006/relationships/image" Target="../media/image102.wmf"/><Relationship Id="rId5" Type="http://schemas.openxmlformats.org/officeDocument/2006/relationships/image" Target="../media/image101.wmf"/><Relationship Id="rId4" Type="http://schemas.openxmlformats.org/officeDocument/2006/relationships/image" Target="../media/image100.wmf"/><Relationship Id="rId3" Type="http://schemas.openxmlformats.org/officeDocument/2006/relationships/image" Target="../media/image99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wmf"/><Relationship Id="rId1" Type="http://schemas.openxmlformats.org/officeDocument/2006/relationships/image" Target="../media/image105.wmf"/></Relationships>
</file>

<file path=ppt/drawings/_rels/vmlDrawing17.vml.rels><?xml version="1.0" encoding="UTF-8" standalone="yes"?>
<Relationships xmlns="http://schemas.openxmlformats.org/package/2006/relationships"><Relationship Id="rId9" Type="http://schemas.openxmlformats.org/officeDocument/2006/relationships/image" Target="../media/image116.wmf"/><Relationship Id="rId8" Type="http://schemas.openxmlformats.org/officeDocument/2006/relationships/image" Target="../media/image115.wmf"/><Relationship Id="rId7" Type="http://schemas.openxmlformats.org/officeDocument/2006/relationships/image" Target="../media/image114.wmf"/><Relationship Id="rId6" Type="http://schemas.openxmlformats.org/officeDocument/2006/relationships/image" Target="../media/image113.wmf"/><Relationship Id="rId5" Type="http://schemas.openxmlformats.org/officeDocument/2006/relationships/image" Target="../media/image112.wmf"/><Relationship Id="rId4" Type="http://schemas.openxmlformats.org/officeDocument/2006/relationships/image" Target="../media/image111.wmf"/><Relationship Id="rId31" Type="http://schemas.openxmlformats.org/officeDocument/2006/relationships/image" Target="../media/image138.wmf"/><Relationship Id="rId30" Type="http://schemas.openxmlformats.org/officeDocument/2006/relationships/image" Target="../media/image137.wmf"/><Relationship Id="rId3" Type="http://schemas.openxmlformats.org/officeDocument/2006/relationships/image" Target="../media/image110.wmf"/><Relationship Id="rId29" Type="http://schemas.openxmlformats.org/officeDocument/2006/relationships/image" Target="../media/image136.wmf"/><Relationship Id="rId28" Type="http://schemas.openxmlformats.org/officeDocument/2006/relationships/image" Target="../media/image135.wmf"/><Relationship Id="rId27" Type="http://schemas.openxmlformats.org/officeDocument/2006/relationships/image" Target="../media/image134.wmf"/><Relationship Id="rId26" Type="http://schemas.openxmlformats.org/officeDocument/2006/relationships/image" Target="../media/image133.wmf"/><Relationship Id="rId25" Type="http://schemas.openxmlformats.org/officeDocument/2006/relationships/image" Target="../media/image132.wmf"/><Relationship Id="rId24" Type="http://schemas.openxmlformats.org/officeDocument/2006/relationships/image" Target="../media/image131.wmf"/><Relationship Id="rId23" Type="http://schemas.openxmlformats.org/officeDocument/2006/relationships/image" Target="../media/image130.wmf"/><Relationship Id="rId22" Type="http://schemas.openxmlformats.org/officeDocument/2006/relationships/image" Target="../media/image129.wmf"/><Relationship Id="rId21" Type="http://schemas.openxmlformats.org/officeDocument/2006/relationships/image" Target="../media/image128.wmf"/><Relationship Id="rId20" Type="http://schemas.openxmlformats.org/officeDocument/2006/relationships/image" Target="../media/image127.wmf"/><Relationship Id="rId2" Type="http://schemas.openxmlformats.org/officeDocument/2006/relationships/image" Target="../media/image109.wmf"/><Relationship Id="rId19" Type="http://schemas.openxmlformats.org/officeDocument/2006/relationships/image" Target="../media/image126.wmf"/><Relationship Id="rId18" Type="http://schemas.openxmlformats.org/officeDocument/2006/relationships/image" Target="../media/image125.wmf"/><Relationship Id="rId17" Type="http://schemas.openxmlformats.org/officeDocument/2006/relationships/image" Target="../media/image124.wmf"/><Relationship Id="rId16" Type="http://schemas.openxmlformats.org/officeDocument/2006/relationships/image" Target="../media/image123.wmf"/><Relationship Id="rId15" Type="http://schemas.openxmlformats.org/officeDocument/2006/relationships/image" Target="../media/image122.wmf"/><Relationship Id="rId14" Type="http://schemas.openxmlformats.org/officeDocument/2006/relationships/image" Target="../media/image121.wmf"/><Relationship Id="rId13" Type="http://schemas.openxmlformats.org/officeDocument/2006/relationships/image" Target="../media/image120.wmf"/><Relationship Id="rId12" Type="http://schemas.openxmlformats.org/officeDocument/2006/relationships/image" Target="../media/image119.wmf"/><Relationship Id="rId11" Type="http://schemas.openxmlformats.org/officeDocument/2006/relationships/image" Target="../media/image118.wmf"/><Relationship Id="rId10" Type="http://schemas.openxmlformats.org/officeDocument/2006/relationships/image" Target="../media/image117.wmf"/><Relationship Id="rId1" Type="http://schemas.openxmlformats.org/officeDocument/2006/relationships/image" Target="../media/image108.wmf"/></Relationships>
</file>

<file path=ppt/drawings/_rels/vmlDrawing18.vml.rels><?xml version="1.0" encoding="UTF-8" standalone="yes"?>
<Relationships xmlns="http://schemas.openxmlformats.org/package/2006/relationships"><Relationship Id="rId9" Type="http://schemas.openxmlformats.org/officeDocument/2006/relationships/image" Target="../media/image147.wmf"/><Relationship Id="rId8" Type="http://schemas.openxmlformats.org/officeDocument/2006/relationships/image" Target="../media/image146.wmf"/><Relationship Id="rId7" Type="http://schemas.openxmlformats.org/officeDocument/2006/relationships/image" Target="../media/image145.wmf"/><Relationship Id="rId6" Type="http://schemas.openxmlformats.org/officeDocument/2006/relationships/image" Target="../media/image144.wmf"/><Relationship Id="rId5" Type="http://schemas.openxmlformats.org/officeDocument/2006/relationships/image" Target="../media/image143.wmf"/><Relationship Id="rId4" Type="http://schemas.openxmlformats.org/officeDocument/2006/relationships/image" Target="../media/image142.wmf"/><Relationship Id="rId3" Type="http://schemas.openxmlformats.org/officeDocument/2006/relationships/image" Target="../media/image141.wmf"/><Relationship Id="rId2" Type="http://schemas.openxmlformats.org/officeDocument/2006/relationships/image" Target="../media/image140.wmf"/><Relationship Id="rId10" Type="http://schemas.openxmlformats.org/officeDocument/2006/relationships/image" Target="../media/image148.wmf"/><Relationship Id="rId1" Type="http://schemas.openxmlformats.org/officeDocument/2006/relationships/image" Target="../media/image139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wmf"/><Relationship Id="rId7" Type="http://schemas.openxmlformats.org/officeDocument/2006/relationships/image" Target="../media/image156.wmf"/><Relationship Id="rId6" Type="http://schemas.openxmlformats.org/officeDocument/2006/relationships/image" Target="../media/image155.wmf"/><Relationship Id="rId5" Type="http://schemas.openxmlformats.org/officeDocument/2006/relationships/image" Target="../media/image154.wmf"/><Relationship Id="rId4" Type="http://schemas.openxmlformats.org/officeDocument/2006/relationships/image" Target="../media/image153.wmf"/><Relationship Id="rId3" Type="http://schemas.openxmlformats.org/officeDocument/2006/relationships/image" Target="../media/image152.wmf"/><Relationship Id="rId2" Type="http://schemas.openxmlformats.org/officeDocument/2006/relationships/image" Target="../media/image151.wmf"/><Relationship Id="rId1" Type="http://schemas.openxmlformats.org/officeDocument/2006/relationships/image" Target="../media/image15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7" Type="http://schemas.openxmlformats.org/officeDocument/2006/relationships/image" Target="../media/image16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7" Type="http://schemas.openxmlformats.org/officeDocument/2006/relationships/image" Target="../media/image24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44.wmf"/><Relationship Id="rId8" Type="http://schemas.openxmlformats.org/officeDocument/2006/relationships/image" Target="../media/image43.wmf"/><Relationship Id="rId7" Type="http://schemas.openxmlformats.org/officeDocument/2006/relationships/image" Target="../media/image42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7" Type="http://schemas.openxmlformats.org/officeDocument/2006/relationships/image" Target="../media/image52.wmf"/><Relationship Id="rId16" Type="http://schemas.openxmlformats.org/officeDocument/2006/relationships/image" Target="../media/image51.wmf"/><Relationship Id="rId15" Type="http://schemas.openxmlformats.org/officeDocument/2006/relationships/image" Target="../media/image50.wmf"/><Relationship Id="rId14" Type="http://schemas.openxmlformats.org/officeDocument/2006/relationships/image" Target="../media/image49.wmf"/><Relationship Id="rId13" Type="http://schemas.openxmlformats.org/officeDocument/2006/relationships/image" Target="../media/image48.wmf"/><Relationship Id="rId12" Type="http://schemas.openxmlformats.org/officeDocument/2006/relationships/image" Target="../media/image47.wmf"/><Relationship Id="rId11" Type="http://schemas.openxmlformats.org/officeDocument/2006/relationships/image" Target="../media/image46.wmf"/><Relationship Id="rId10" Type="http://schemas.openxmlformats.org/officeDocument/2006/relationships/image" Target="../media/image45.wmf"/><Relationship Id="rId1" Type="http://schemas.openxmlformats.org/officeDocument/2006/relationships/image" Target="../media/image36.wmf"/></Relationships>
</file>

<file path=ppt/drawings/_rels/vmlDrawing7.vml.rels><?xml version="1.0" encoding="UTF-8" standalone="yes"?>
<Relationships xmlns="http://schemas.openxmlformats.org/package/2006/relationships"><Relationship Id="rId9" Type="http://schemas.openxmlformats.org/officeDocument/2006/relationships/image" Target="../media/image61.wmf"/><Relationship Id="rId8" Type="http://schemas.openxmlformats.org/officeDocument/2006/relationships/image" Target="../media/image60.wmf"/><Relationship Id="rId7" Type="http://schemas.openxmlformats.org/officeDocument/2006/relationships/image" Target="../media/image59.wmf"/><Relationship Id="rId6" Type="http://schemas.openxmlformats.org/officeDocument/2006/relationships/image" Target="../media/image58.wmf"/><Relationship Id="rId5" Type="http://schemas.openxmlformats.org/officeDocument/2006/relationships/image" Target="../media/image57.wmf"/><Relationship Id="rId4" Type="http://schemas.openxmlformats.org/officeDocument/2006/relationships/image" Target="../media/image56.wmf"/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1" Type="http://schemas.openxmlformats.org/officeDocument/2006/relationships/image" Target="../media/image63.wmf"/><Relationship Id="rId10" Type="http://schemas.openxmlformats.org/officeDocument/2006/relationships/image" Target="../media/image62.wmf"/><Relationship Id="rId1" Type="http://schemas.openxmlformats.org/officeDocument/2006/relationships/image" Target="../media/image53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blipFill dpi="0" rotWithShape="0">
          <a:blip r:embed="rId2" cstate="print"/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静\2018\图书出版\53A\PPT课件\未标题-2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8755"/>
            <a:ext cx="9217025" cy="6929486"/>
          </a:xfrm>
          <a:prstGeom prst="rect">
            <a:avLst/>
          </a:prstGeom>
          <a:noFill/>
        </p:spPr>
      </p:pic>
      <p:pic>
        <p:nvPicPr>
          <p:cNvPr id="6" name="Picture 1" descr="E:\静\2019\图书出版\53A\PPT课件\PPT插图-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99196"/>
            <a:ext cx="9217025" cy="72342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" Target="../slides/slide14.xml"/><Relationship Id="rId7" Type="http://schemas.openxmlformats.org/officeDocument/2006/relationships/slide" Target="../slides/slide2.xml"/><Relationship Id="rId6" Type="http://schemas.openxmlformats.org/officeDocument/2006/relationships/image" Target="../media/image4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 bwMode="auto">
          <a:xfrm>
            <a:off x="0" y="6475709"/>
            <a:ext cx="9144000" cy="71802"/>
          </a:xfrm>
          <a:prstGeom prst="rect">
            <a:avLst/>
          </a:prstGeom>
          <a:solidFill>
            <a:srgbClr val="CF000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7564582" y="-7651"/>
            <a:ext cx="1579418" cy="829156"/>
          </a:xfrm>
          <a:prstGeom prst="rect">
            <a:avLst/>
          </a:prstGeom>
          <a:solidFill>
            <a:srgbClr val="CF000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38" name="Picture 2" descr="E:\静\2018\图书出版\53A\PPT课件\2-0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217025" cy="6877051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 bwMode="auto">
          <a:xfrm>
            <a:off x="7827963" y="-703314"/>
            <a:ext cx="939829" cy="703313"/>
            <a:chOff x="7898668" y="1063455"/>
            <a:chExt cx="939835" cy="1025718"/>
          </a:xfrm>
        </p:grpSpPr>
        <p:sp>
          <p:nvSpPr>
            <p:cNvPr id="17" name="圆角矩形 16"/>
            <p:cNvSpPr/>
            <p:nvPr userDrawn="1"/>
          </p:nvSpPr>
          <p:spPr>
            <a:xfrm>
              <a:off x="7898668" y="1063455"/>
              <a:ext cx="920507" cy="1025718"/>
            </a:xfrm>
            <a:prstGeom prst="roundRect">
              <a:avLst/>
            </a:prstGeom>
            <a:solidFill>
              <a:srgbClr val="FFFFCC"/>
            </a:solidFill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rgbClr val="00B0F0"/>
                  </a:solidFill>
                </a:ln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7909809" y="1174982"/>
              <a:ext cx="928694" cy="7630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考点清单</a:t>
              </a:r>
              <a:endParaRPr lang="en-US" altLang="zh-CN" sz="1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8" action="ppaction://hlinksldjump"/>
                </a:rPr>
                <a:t>方法技巧</a:t>
              </a:r>
              <a:endParaRPr lang="en-US" altLang="zh-CN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32"/>
          <p:cNvGrpSpPr/>
          <p:nvPr/>
        </p:nvGrpSpPr>
        <p:grpSpPr bwMode="auto">
          <a:xfrm>
            <a:off x="7788275" y="253354"/>
            <a:ext cx="928688" cy="307191"/>
            <a:chOff x="6500826" y="236061"/>
            <a:chExt cx="1085882" cy="345632"/>
          </a:xfrm>
        </p:grpSpPr>
        <p:sp>
          <p:nvSpPr>
            <p:cNvPr id="21" name="流程图: 终止 20"/>
            <p:cNvSpPr/>
            <p:nvPr userDrawn="1"/>
          </p:nvSpPr>
          <p:spPr>
            <a:xfrm>
              <a:off x="6500826" y="282383"/>
              <a:ext cx="1071032" cy="285057"/>
            </a:xfrm>
            <a:prstGeom prst="flowChartTerminator">
              <a:avLst/>
            </a:prstGeom>
            <a:gradFill flip="none" rotWithShape="1">
              <a:gsLst>
                <a:gs pos="100000">
                  <a:srgbClr val="C00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TextBox 21"/>
            <p:cNvSpPr txBox="1"/>
            <p:nvPr userDrawn="1"/>
          </p:nvSpPr>
          <p:spPr>
            <a:xfrm>
              <a:off x="6530525" y="236061"/>
              <a:ext cx="1056183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栏目索引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74478E-7 L -0.00052 0.2148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2.bin"/><Relationship Id="rId8" Type="http://schemas.openxmlformats.org/officeDocument/2006/relationships/image" Target="../media/image39.wmf"/><Relationship Id="rId7" Type="http://schemas.openxmlformats.org/officeDocument/2006/relationships/oleObject" Target="../embeddings/oleObject31.bin"/><Relationship Id="rId6" Type="http://schemas.openxmlformats.org/officeDocument/2006/relationships/image" Target="../media/image38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37.wmf"/><Relationship Id="rId37" Type="http://schemas.openxmlformats.org/officeDocument/2006/relationships/notesSlide" Target="../notesSlides/notesSlide9.xml"/><Relationship Id="rId36" Type="http://schemas.openxmlformats.org/officeDocument/2006/relationships/vmlDrawing" Target="../drawings/vmlDrawing6.vml"/><Relationship Id="rId35" Type="http://schemas.openxmlformats.org/officeDocument/2006/relationships/slideLayout" Target="../slideLayouts/slideLayout4.xml"/><Relationship Id="rId34" Type="http://schemas.openxmlformats.org/officeDocument/2006/relationships/image" Target="../media/image52.wmf"/><Relationship Id="rId33" Type="http://schemas.openxmlformats.org/officeDocument/2006/relationships/oleObject" Target="../embeddings/oleObject44.bin"/><Relationship Id="rId32" Type="http://schemas.openxmlformats.org/officeDocument/2006/relationships/image" Target="../media/image51.wmf"/><Relationship Id="rId31" Type="http://schemas.openxmlformats.org/officeDocument/2006/relationships/oleObject" Target="../embeddings/oleObject43.bin"/><Relationship Id="rId30" Type="http://schemas.openxmlformats.org/officeDocument/2006/relationships/image" Target="../media/image50.wmf"/><Relationship Id="rId3" Type="http://schemas.openxmlformats.org/officeDocument/2006/relationships/oleObject" Target="../embeddings/oleObject29.bin"/><Relationship Id="rId29" Type="http://schemas.openxmlformats.org/officeDocument/2006/relationships/oleObject" Target="../embeddings/oleObject42.bin"/><Relationship Id="rId28" Type="http://schemas.openxmlformats.org/officeDocument/2006/relationships/image" Target="../media/image49.wmf"/><Relationship Id="rId27" Type="http://schemas.openxmlformats.org/officeDocument/2006/relationships/oleObject" Target="../embeddings/oleObject41.bin"/><Relationship Id="rId26" Type="http://schemas.openxmlformats.org/officeDocument/2006/relationships/image" Target="../media/image48.wmf"/><Relationship Id="rId25" Type="http://schemas.openxmlformats.org/officeDocument/2006/relationships/oleObject" Target="../embeddings/oleObject40.bin"/><Relationship Id="rId24" Type="http://schemas.openxmlformats.org/officeDocument/2006/relationships/image" Target="../media/image47.wmf"/><Relationship Id="rId23" Type="http://schemas.openxmlformats.org/officeDocument/2006/relationships/oleObject" Target="../embeddings/oleObject39.bin"/><Relationship Id="rId22" Type="http://schemas.openxmlformats.org/officeDocument/2006/relationships/image" Target="../media/image46.wmf"/><Relationship Id="rId21" Type="http://schemas.openxmlformats.org/officeDocument/2006/relationships/oleObject" Target="../embeddings/oleObject38.bin"/><Relationship Id="rId20" Type="http://schemas.openxmlformats.org/officeDocument/2006/relationships/image" Target="../media/image45.wmf"/><Relationship Id="rId2" Type="http://schemas.openxmlformats.org/officeDocument/2006/relationships/image" Target="../media/image36.wmf"/><Relationship Id="rId19" Type="http://schemas.openxmlformats.org/officeDocument/2006/relationships/oleObject" Target="../embeddings/oleObject37.bin"/><Relationship Id="rId18" Type="http://schemas.openxmlformats.org/officeDocument/2006/relationships/image" Target="../media/image44.wmf"/><Relationship Id="rId17" Type="http://schemas.openxmlformats.org/officeDocument/2006/relationships/oleObject" Target="../embeddings/oleObject36.bin"/><Relationship Id="rId16" Type="http://schemas.openxmlformats.org/officeDocument/2006/relationships/image" Target="../media/image43.wmf"/><Relationship Id="rId15" Type="http://schemas.openxmlformats.org/officeDocument/2006/relationships/oleObject" Target="../embeddings/oleObject35.bin"/><Relationship Id="rId14" Type="http://schemas.openxmlformats.org/officeDocument/2006/relationships/image" Target="../media/image42.wmf"/><Relationship Id="rId13" Type="http://schemas.openxmlformats.org/officeDocument/2006/relationships/oleObject" Target="../embeddings/oleObject34.bin"/><Relationship Id="rId12" Type="http://schemas.openxmlformats.org/officeDocument/2006/relationships/image" Target="../media/image41.wmf"/><Relationship Id="rId11" Type="http://schemas.openxmlformats.org/officeDocument/2006/relationships/oleObject" Target="../embeddings/oleObject33.bin"/><Relationship Id="rId10" Type="http://schemas.openxmlformats.org/officeDocument/2006/relationships/image" Target="../media/image40.wmf"/><Relationship Id="rId1" Type="http://schemas.openxmlformats.org/officeDocument/2006/relationships/oleObject" Target="../embeddings/oleObject28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9.bin"/><Relationship Id="rId8" Type="http://schemas.openxmlformats.org/officeDocument/2006/relationships/image" Target="../media/image56.wmf"/><Relationship Id="rId7" Type="http://schemas.openxmlformats.org/officeDocument/2006/relationships/oleObject" Target="../embeddings/oleObject48.bin"/><Relationship Id="rId6" Type="http://schemas.openxmlformats.org/officeDocument/2006/relationships/image" Target="../media/image55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54.wmf"/><Relationship Id="rId3" Type="http://schemas.openxmlformats.org/officeDocument/2006/relationships/oleObject" Target="../embeddings/oleObject46.bin"/><Relationship Id="rId25" Type="http://schemas.openxmlformats.org/officeDocument/2006/relationships/notesSlide" Target="../notesSlides/notesSlide10.xml"/><Relationship Id="rId24" Type="http://schemas.openxmlformats.org/officeDocument/2006/relationships/vmlDrawing" Target="../drawings/vmlDrawing7.vml"/><Relationship Id="rId23" Type="http://schemas.openxmlformats.org/officeDocument/2006/relationships/slideLayout" Target="../slideLayouts/slideLayout4.xml"/><Relationship Id="rId22" Type="http://schemas.openxmlformats.org/officeDocument/2006/relationships/image" Target="../media/image63.wmf"/><Relationship Id="rId21" Type="http://schemas.openxmlformats.org/officeDocument/2006/relationships/oleObject" Target="../embeddings/oleObject55.bin"/><Relationship Id="rId20" Type="http://schemas.openxmlformats.org/officeDocument/2006/relationships/image" Target="../media/image62.wmf"/><Relationship Id="rId2" Type="http://schemas.openxmlformats.org/officeDocument/2006/relationships/image" Target="../media/image53.wmf"/><Relationship Id="rId19" Type="http://schemas.openxmlformats.org/officeDocument/2006/relationships/oleObject" Target="../embeddings/oleObject54.bin"/><Relationship Id="rId18" Type="http://schemas.openxmlformats.org/officeDocument/2006/relationships/image" Target="../media/image61.wmf"/><Relationship Id="rId17" Type="http://schemas.openxmlformats.org/officeDocument/2006/relationships/oleObject" Target="../embeddings/oleObject53.bin"/><Relationship Id="rId16" Type="http://schemas.openxmlformats.org/officeDocument/2006/relationships/image" Target="../media/image60.wmf"/><Relationship Id="rId15" Type="http://schemas.openxmlformats.org/officeDocument/2006/relationships/oleObject" Target="../embeddings/oleObject52.bin"/><Relationship Id="rId14" Type="http://schemas.openxmlformats.org/officeDocument/2006/relationships/image" Target="../media/image59.wmf"/><Relationship Id="rId13" Type="http://schemas.openxmlformats.org/officeDocument/2006/relationships/oleObject" Target="../embeddings/oleObject51.bin"/><Relationship Id="rId12" Type="http://schemas.openxmlformats.org/officeDocument/2006/relationships/image" Target="../media/image58.wmf"/><Relationship Id="rId11" Type="http://schemas.openxmlformats.org/officeDocument/2006/relationships/oleObject" Target="../embeddings/oleObject50.bin"/><Relationship Id="rId10" Type="http://schemas.openxmlformats.org/officeDocument/2006/relationships/image" Target="../media/image57.wmf"/><Relationship Id="rId1" Type="http://schemas.openxmlformats.org/officeDocument/2006/relationships/oleObject" Target="../embeddings/oleObject45.bin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5.wmf"/><Relationship Id="rId3" Type="http://schemas.openxmlformats.org/officeDocument/2006/relationships/oleObject" Target="../embeddings/oleObject57.bin"/><Relationship Id="rId2" Type="http://schemas.openxmlformats.org/officeDocument/2006/relationships/image" Target="../media/image64.wmf"/><Relationship Id="rId1" Type="http://schemas.openxmlformats.org/officeDocument/2006/relationships/oleObject" Target="../embeddings/oleObject56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8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67.wmf"/><Relationship Id="rId3" Type="http://schemas.openxmlformats.org/officeDocument/2006/relationships/oleObject" Target="../embeddings/oleObject59.bin"/><Relationship Id="rId2" Type="http://schemas.openxmlformats.org/officeDocument/2006/relationships/image" Target="../media/image66.wmf"/><Relationship Id="rId1" Type="http://schemas.openxmlformats.org/officeDocument/2006/relationships/oleObject" Target="../embeddings/oleObject58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72.wmf"/><Relationship Id="rId7" Type="http://schemas.openxmlformats.org/officeDocument/2006/relationships/oleObject" Target="../embeddings/oleObject64.bin"/><Relationship Id="rId6" Type="http://schemas.openxmlformats.org/officeDocument/2006/relationships/image" Target="../media/image71.wmf"/><Relationship Id="rId5" Type="http://schemas.openxmlformats.org/officeDocument/2006/relationships/oleObject" Target="../embeddings/oleObject63.bin"/><Relationship Id="rId4" Type="http://schemas.openxmlformats.org/officeDocument/2006/relationships/image" Target="../media/image70.wmf"/><Relationship Id="rId3" Type="http://schemas.openxmlformats.org/officeDocument/2006/relationships/oleObject" Target="../embeddings/oleObject62.bin"/><Relationship Id="rId2" Type="http://schemas.openxmlformats.org/officeDocument/2006/relationships/image" Target="../media/image69.wmf"/><Relationship Id="rId12" Type="http://schemas.openxmlformats.org/officeDocument/2006/relationships/notesSlide" Target="../notesSlides/notesSlide13.xml"/><Relationship Id="rId11" Type="http://schemas.openxmlformats.org/officeDocument/2006/relationships/vmlDrawing" Target="../drawings/vmlDrawing10.vml"/><Relationship Id="rId10" Type="http://schemas.openxmlformats.org/officeDocument/2006/relationships/slideLayout" Target="../slideLayouts/slideLayout4.xml"/><Relationship Id="rId1" Type="http://schemas.openxmlformats.org/officeDocument/2006/relationships/oleObject" Target="../embeddings/oleObject61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7.png"/><Relationship Id="rId8" Type="http://schemas.openxmlformats.org/officeDocument/2006/relationships/image" Target="../media/image76.wmf"/><Relationship Id="rId7" Type="http://schemas.openxmlformats.org/officeDocument/2006/relationships/oleObject" Target="../embeddings/oleObject68.bin"/><Relationship Id="rId6" Type="http://schemas.openxmlformats.org/officeDocument/2006/relationships/image" Target="../media/image75.w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74.wmf"/><Relationship Id="rId3" Type="http://schemas.openxmlformats.org/officeDocument/2006/relationships/oleObject" Target="../embeddings/oleObject66.bin"/><Relationship Id="rId2" Type="http://schemas.openxmlformats.org/officeDocument/2006/relationships/image" Target="../media/image73.wmf"/><Relationship Id="rId12" Type="http://schemas.openxmlformats.org/officeDocument/2006/relationships/notesSlide" Target="../notesSlides/notesSlide14.xml"/><Relationship Id="rId11" Type="http://schemas.openxmlformats.org/officeDocument/2006/relationships/vmlDrawing" Target="../drawings/vmlDrawing11.vml"/><Relationship Id="rId10" Type="http://schemas.openxmlformats.org/officeDocument/2006/relationships/slideLayout" Target="../slideLayouts/slideLayout4.xml"/><Relationship Id="rId1" Type="http://schemas.openxmlformats.org/officeDocument/2006/relationships/oleObject" Target="../embeddings/oleObject65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3.bin"/><Relationship Id="rId8" Type="http://schemas.openxmlformats.org/officeDocument/2006/relationships/image" Target="../media/image81.wmf"/><Relationship Id="rId7" Type="http://schemas.openxmlformats.org/officeDocument/2006/relationships/oleObject" Target="../embeddings/oleObject72.bin"/><Relationship Id="rId6" Type="http://schemas.openxmlformats.org/officeDocument/2006/relationships/image" Target="../media/image80.wmf"/><Relationship Id="rId5" Type="http://schemas.openxmlformats.org/officeDocument/2006/relationships/oleObject" Target="../embeddings/oleObject71.bin"/><Relationship Id="rId4" Type="http://schemas.openxmlformats.org/officeDocument/2006/relationships/image" Target="../media/image79.wmf"/><Relationship Id="rId3" Type="http://schemas.openxmlformats.org/officeDocument/2006/relationships/oleObject" Target="../embeddings/oleObject70.bin"/><Relationship Id="rId27" Type="http://schemas.openxmlformats.org/officeDocument/2006/relationships/notesSlide" Target="../notesSlides/notesSlide15.xml"/><Relationship Id="rId26" Type="http://schemas.openxmlformats.org/officeDocument/2006/relationships/vmlDrawing" Target="../drawings/vmlDrawing12.vml"/><Relationship Id="rId25" Type="http://schemas.openxmlformats.org/officeDocument/2006/relationships/slideLayout" Target="../slideLayouts/slideLayout4.xml"/><Relationship Id="rId24" Type="http://schemas.openxmlformats.org/officeDocument/2006/relationships/image" Target="../media/image89.wmf"/><Relationship Id="rId23" Type="http://schemas.openxmlformats.org/officeDocument/2006/relationships/oleObject" Target="../embeddings/oleObject80.bin"/><Relationship Id="rId22" Type="http://schemas.openxmlformats.org/officeDocument/2006/relationships/image" Target="../media/image88.wmf"/><Relationship Id="rId21" Type="http://schemas.openxmlformats.org/officeDocument/2006/relationships/oleObject" Target="../embeddings/oleObject79.bin"/><Relationship Id="rId20" Type="http://schemas.openxmlformats.org/officeDocument/2006/relationships/image" Target="../media/image87.wmf"/><Relationship Id="rId2" Type="http://schemas.openxmlformats.org/officeDocument/2006/relationships/image" Target="../media/image78.wmf"/><Relationship Id="rId19" Type="http://schemas.openxmlformats.org/officeDocument/2006/relationships/oleObject" Target="../embeddings/oleObject78.bin"/><Relationship Id="rId18" Type="http://schemas.openxmlformats.org/officeDocument/2006/relationships/image" Target="../media/image86.wmf"/><Relationship Id="rId17" Type="http://schemas.openxmlformats.org/officeDocument/2006/relationships/oleObject" Target="../embeddings/oleObject77.bin"/><Relationship Id="rId16" Type="http://schemas.openxmlformats.org/officeDocument/2006/relationships/image" Target="../media/image85.wmf"/><Relationship Id="rId15" Type="http://schemas.openxmlformats.org/officeDocument/2006/relationships/oleObject" Target="../embeddings/oleObject76.bin"/><Relationship Id="rId14" Type="http://schemas.openxmlformats.org/officeDocument/2006/relationships/image" Target="../media/image84.wmf"/><Relationship Id="rId13" Type="http://schemas.openxmlformats.org/officeDocument/2006/relationships/oleObject" Target="../embeddings/oleObject75.bin"/><Relationship Id="rId12" Type="http://schemas.openxmlformats.org/officeDocument/2006/relationships/image" Target="../media/image83.wmf"/><Relationship Id="rId11" Type="http://schemas.openxmlformats.org/officeDocument/2006/relationships/oleObject" Target="../embeddings/oleObject74.bin"/><Relationship Id="rId10" Type="http://schemas.openxmlformats.org/officeDocument/2006/relationships/image" Target="../media/image82.wmf"/><Relationship Id="rId1" Type="http://schemas.openxmlformats.org/officeDocument/2006/relationships/oleObject" Target="../embeddings/oleObject69.bin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vmlDrawing" Target="../drawings/vmlDrawing13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91.wmf"/><Relationship Id="rId3" Type="http://schemas.openxmlformats.org/officeDocument/2006/relationships/oleObject" Target="../embeddings/oleObject82.bin"/><Relationship Id="rId2" Type="http://schemas.openxmlformats.org/officeDocument/2006/relationships/image" Target="../media/image90.wmf"/><Relationship Id="rId1" Type="http://schemas.openxmlformats.org/officeDocument/2006/relationships/oleObject" Target="../embeddings/oleObject81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96.png"/><Relationship Id="rId8" Type="http://schemas.openxmlformats.org/officeDocument/2006/relationships/image" Target="../media/image95.wmf"/><Relationship Id="rId7" Type="http://schemas.openxmlformats.org/officeDocument/2006/relationships/oleObject" Target="../embeddings/oleObject86.bin"/><Relationship Id="rId6" Type="http://schemas.openxmlformats.org/officeDocument/2006/relationships/image" Target="../media/image94.wmf"/><Relationship Id="rId5" Type="http://schemas.openxmlformats.org/officeDocument/2006/relationships/oleObject" Target="../embeddings/oleObject85.bin"/><Relationship Id="rId4" Type="http://schemas.openxmlformats.org/officeDocument/2006/relationships/image" Target="../media/image93.wmf"/><Relationship Id="rId3" Type="http://schemas.openxmlformats.org/officeDocument/2006/relationships/oleObject" Target="../embeddings/oleObject84.bin"/><Relationship Id="rId2" Type="http://schemas.openxmlformats.org/officeDocument/2006/relationships/image" Target="../media/image92.wmf"/><Relationship Id="rId12" Type="http://schemas.openxmlformats.org/officeDocument/2006/relationships/notesSlide" Target="../notesSlides/notesSlide17.xml"/><Relationship Id="rId11" Type="http://schemas.openxmlformats.org/officeDocument/2006/relationships/vmlDrawing" Target="../drawings/vmlDrawing14.vml"/><Relationship Id="rId10" Type="http://schemas.openxmlformats.org/officeDocument/2006/relationships/slideLayout" Target="../slideLayouts/slideLayout4.xml"/><Relationship Id="rId1" Type="http://schemas.openxmlformats.org/officeDocument/2006/relationships/oleObject" Target="../embeddings/oleObject83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1.bin"/><Relationship Id="rId8" Type="http://schemas.openxmlformats.org/officeDocument/2006/relationships/image" Target="../media/image100.wmf"/><Relationship Id="rId7" Type="http://schemas.openxmlformats.org/officeDocument/2006/relationships/oleObject" Target="../embeddings/oleObject90.bin"/><Relationship Id="rId6" Type="http://schemas.openxmlformats.org/officeDocument/2006/relationships/image" Target="../media/image99.wmf"/><Relationship Id="rId5" Type="http://schemas.openxmlformats.org/officeDocument/2006/relationships/oleObject" Target="../embeddings/oleObject89.bin"/><Relationship Id="rId4" Type="http://schemas.openxmlformats.org/officeDocument/2006/relationships/image" Target="../media/image98.wmf"/><Relationship Id="rId3" Type="http://schemas.openxmlformats.org/officeDocument/2006/relationships/oleObject" Target="../embeddings/oleObject88.bin"/><Relationship Id="rId2" Type="http://schemas.openxmlformats.org/officeDocument/2006/relationships/image" Target="../media/image97.wmf"/><Relationship Id="rId19" Type="http://schemas.openxmlformats.org/officeDocument/2006/relationships/notesSlide" Target="../notesSlides/notesSlide18.xml"/><Relationship Id="rId18" Type="http://schemas.openxmlformats.org/officeDocument/2006/relationships/vmlDrawing" Target="../drawings/vmlDrawing15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104.wmf"/><Relationship Id="rId15" Type="http://schemas.openxmlformats.org/officeDocument/2006/relationships/oleObject" Target="../embeddings/oleObject94.bin"/><Relationship Id="rId14" Type="http://schemas.openxmlformats.org/officeDocument/2006/relationships/image" Target="../media/image103.wmf"/><Relationship Id="rId13" Type="http://schemas.openxmlformats.org/officeDocument/2006/relationships/oleObject" Target="../embeddings/oleObject93.bin"/><Relationship Id="rId12" Type="http://schemas.openxmlformats.org/officeDocument/2006/relationships/image" Target="../media/image102.wmf"/><Relationship Id="rId11" Type="http://schemas.openxmlformats.org/officeDocument/2006/relationships/oleObject" Target="../embeddings/oleObject92.bin"/><Relationship Id="rId10" Type="http://schemas.openxmlformats.org/officeDocument/2006/relationships/image" Target="../media/image101.wmf"/><Relationship Id="rId1" Type="http://schemas.openxmlformats.org/officeDocument/2006/relationships/oleObject" Target="../embeddings/oleObject87.bin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vmlDrawing" Target="../drawings/vmlDrawing16.v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07.png"/><Relationship Id="rId4" Type="http://schemas.openxmlformats.org/officeDocument/2006/relationships/image" Target="../media/image106.wmf"/><Relationship Id="rId3" Type="http://schemas.openxmlformats.org/officeDocument/2006/relationships/oleObject" Target="../embeddings/oleObject96.bin"/><Relationship Id="rId2" Type="http://schemas.openxmlformats.org/officeDocument/2006/relationships/image" Target="../media/image105.wmf"/><Relationship Id="rId1" Type="http://schemas.openxmlformats.org/officeDocument/2006/relationships/oleObject" Target="../embeddings/oleObject95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1.bin"/><Relationship Id="rId8" Type="http://schemas.openxmlformats.org/officeDocument/2006/relationships/image" Target="../media/image111.wmf"/><Relationship Id="rId7" Type="http://schemas.openxmlformats.org/officeDocument/2006/relationships/oleObject" Target="../embeddings/oleObject100.bin"/><Relationship Id="rId65" Type="http://schemas.openxmlformats.org/officeDocument/2006/relationships/notesSlide" Target="../notesSlides/notesSlide21.xml"/><Relationship Id="rId64" Type="http://schemas.openxmlformats.org/officeDocument/2006/relationships/vmlDrawing" Target="../drawings/vmlDrawing17.vml"/><Relationship Id="rId63" Type="http://schemas.openxmlformats.org/officeDocument/2006/relationships/slideLayout" Target="../slideLayouts/slideLayout4.xml"/><Relationship Id="rId62" Type="http://schemas.openxmlformats.org/officeDocument/2006/relationships/image" Target="../media/image138.wmf"/><Relationship Id="rId61" Type="http://schemas.openxmlformats.org/officeDocument/2006/relationships/oleObject" Target="../embeddings/oleObject127.bin"/><Relationship Id="rId60" Type="http://schemas.openxmlformats.org/officeDocument/2006/relationships/image" Target="../media/image137.wmf"/><Relationship Id="rId6" Type="http://schemas.openxmlformats.org/officeDocument/2006/relationships/image" Target="../media/image110.wmf"/><Relationship Id="rId59" Type="http://schemas.openxmlformats.org/officeDocument/2006/relationships/oleObject" Target="../embeddings/oleObject126.bin"/><Relationship Id="rId58" Type="http://schemas.openxmlformats.org/officeDocument/2006/relationships/image" Target="../media/image136.wmf"/><Relationship Id="rId57" Type="http://schemas.openxmlformats.org/officeDocument/2006/relationships/oleObject" Target="../embeddings/oleObject125.bin"/><Relationship Id="rId56" Type="http://schemas.openxmlformats.org/officeDocument/2006/relationships/image" Target="../media/image135.wmf"/><Relationship Id="rId55" Type="http://schemas.openxmlformats.org/officeDocument/2006/relationships/oleObject" Target="../embeddings/oleObject124.bin"/><Relationship Id="rId54" Type="http://schemas.openxmlformats.org/officeDocument/2006/relationships/image" Target="../media/image134.wmf"/><Relationship Id="rId53" Type="http://schemas.openxmlformats.org/officeDocument/2006/relationships/oleObject" Target="../embeddings/oleObject123.bin"/><Relationship Id="rId52" Type="http://schemas.openxmlformats.org/officeDocument/2006/relationships/image" Target="../media/image133.wmf"/><Relationship Id="rId51" Type="http://schemas.openxmlformats.org/officeDocument/2006/relationships/oleObject" Target="../embeddings/oleObject122.bin"/><Relationship Id="rId50" Type="http://schemas.openxmlformats.org/officeDocument/2006/relationships/image" Target="../media/image132.wmf"/><Relationship Id="rId5" Type="http://schemas.openxmlformats.org/officeDocument/2006/relationships/oleObject" Target="../embeddings/oleObject99.bin"/><Relationship Id="rId49" Type="http://schemas.openxmlformats.org/officeDocument/2006/relationships/oleObject" Target="../embeddings/oleObject121.bin"/><Relationship Id="rId48" Type="http://schemas.openxmlformats.org/officeDocument/2006/relationships/image" Target="../media/image131.wmf"/><Relationship Id="rId47" Type="http://schemas.openxmlformats.org/officeDocument/2006/relationships/oleObject" Target="../embeddings/oleObject120.bin"/><Relationship Id="rId46" Type="http://schemas.openxmlformats.org/officeDocument/2006/relationships/image" Target="../media/image130.wmf"/><Relationship Id="rId45" Type="http://schemas.openxmlformats.org/officeDocument/2006/relationships/oleObject" Target="../embeddings/oleObject119.bin"/><Relationship Id="rId44" Type="http://schemas.openxmlformats.org/officeDocument/2006/relationships/image" Target="../media/image129.wmf"/><Relationship Id="rId43" Type="http://schemas.openxmlformats.org/officeDocument/2006/relationships/oleObject" Target="../embeddings/oleObject118.bin"/><Relationship Id="rId42" Type="http://schemas.openxmlformats.org/officeDocument/2006/relationships/image" Target="../media/image128.wmf"/><Relationship Id="rId41" Type="http://schemas.openxmlformats.org/officeDocument/2006/relationships/oleObject" Target="../embeddings/oleObject117.bin"/><Relationship Id="rId40" Type="http://schemas.openxmlformats.org/officeDocument/2006/relationships/image" Target="../media/image127.wmf"/><Relationship Id="rId4" Type="http://schemas.openxmlformats.org/officeDocument/2006/relationships/image" Target="../media/image109.wmf"/><Relationship Id="rId39" Type="http://schemas.openxmlformats.org/officeDocument/2006/relationships/oleObject" Target="../embeddings/oleObject116.bin"/><Relationship Id="rId38" Type="http://schemas.openxmlformats.org/officeDocument/2006/relationships/image" Target="../media/image126.wmf"/><Relationship Id="rId37" Type="http://schemas.openxmlformats.org/officeDocument/2006/relationships/oleObject" Target="../embeddings/oleObject115.bin"/><Relationship Id="rId36" Type="http://schemas.openxmlformats.org/officeDocument/2006/relationships/image" Target="../media/image125.wmf"/><Relationship Id="rId35" Type="http://schemas.openxmlformats.org/officeDocument/2006/relationships/oleObject" Target="../embeddings/oleObject114.bin"/><Relationship Id="rId34" Type="http://schemas.openxmlformats.org/officeDocument/2006/relationships/image" Target="../media/image124.wmf"/><Relationship Id="rId33" Type="http://schemas.openxmlformats.org/officeDocument/2006/relationships/oleObject" Target="../embeddings/oleObject113.bin"/><Relationship Id="rId32" Type="http://schemas.openxmlformats.org/officeDocument/2006/relationships/image" Target="../media/image123.wmf"/><Relationship Id="rId31" Type="http://schemas.openxmlformats.org/officeDocument/2006/relationships/oleObject" Target="../embeddings/oleObject112.bin"/><Relationship Id="rId30" Type="http://schemas.openxmlformats.org/officeDocument/2006/relationships/image" Target="../media/image122.wmf"/><Relationship Id="rId3" Type="http://schemas.openxmlformats.org/officeDocument/2006/relationships/oleObject" Target="../embeddings/oleObject98.bin"/><Relationship Id="rId29" Type="http://schemas.openxmlformats.org/officeDocument/2006/relationships/oleObject" Target="../embeddings/oleObject111.bin"/><Relationship Id="rId28" Type="http://schemas.openxmlformats.org/officeDocument/2006/relationships/image" Target="../media/image121.wmf"/><Relationship Id="rId27" Type="http://schemas.openxmlformats.org/officeDocument/2006/relationships/oleObject" Target="../embeddings/oleObject110.bin"/><Relationship Id="rId26" Type="http://schemas.openxmlformats.org/officeDocument/2006/relationships/image" Target="../media/image120.wmf"/><Relationship Id="rId25" Type="http://schemas.openxmlformats.org/officeDocument/2006/relationships/oleObject" Target="../embeddings/oleObject109.bin"/><Relationship Id="rId24" Type="http://schemas.openxmlformats.org/officeDocument/2006/relationships/image" Target="../media/image119.wmf"/><Relationship Id="rId23" Type="http://schemas.openxmlformats.org/officeDocument/2006/relationships/oleObject" Target="../embeddings/oleObject108.bin"/><Relationship Id="rId22" Type="http://schemas.openxmlformats.org/officeDocument/2006/relationships/image" Target="../media/image118.wmf"/><Relationship Id="rId21" Type="http://schemas.openxmlformats.org/officeDocument/2006/relationships/oleObject" Target="../embeddings/oleObject107.bin"/><Relationship Id="rId20" Type="http://schemas.openxmlformats.org/officeDocument/2006/relationships/image" Target="../media/image117.wmf"/><Relationship Id="rId2" Type="http://schemas.openxmlformats.org/officeDocument/2006/relationships/image" Target="../media/image108.wmf"/><Relationship Id="rId19" Type="http://schemas.openxmlformats.org/officeDocument/2006/relationships/oleObject" Target="../embeddings/oleObject106.bin"/><Relationship Id="rId18" Type="http://schemas.openxmlformats.org/officeDocument/2006/relationships/image" Target="../media/image116.wmf"/><Relationship Id="rId17" Type="http://schemas.openxmlformats.org/officeDocument/2006/relationships/oleObject" Target="../embeddings/oleObject105.bin"/><Relationship Id="rId16" Type="http://schemas.openxmlformats.org/officeDocument/2006/relationships/image" Target="../media/image115.wmf"/><Relationship Id="rId15" Type="http://schemas.openxmlformats.org/officeDocument/2006/relationships/oleObject" Target="../embeddings/oleObject104.bin"/><Relationship Id="rId14" Type="http://schemas.openxmlformats.org/officeDocument/2006/relationships/image" Target="../media/image114.wmf"/><Relationship Id="rId13" Type="http://schemas.openxmlformats.org/officeDocument/2006/relationships/oleObject" Target="../embeddings/oleObject103.bin"/><Relationship Id="rId12" Type="http://schemas.openxmlformats.org/officeDocument/2006/relationships/image" Target="../media/image113.wmf"/><Relationship Id="rId11" Type="http://schemas.openxmlformats.org/officeDocument/2006/relationships/oleObject" Target="../embeddings/oleObject102.bin"/><Relationship Id="rId10" Type="http://schemas.openxmlformats.org/officeDocument/2006/relationships/image" Target="../media/image112.wmf"/><Relationship Id="rId1" Type="http://schemas.openxmlformats.org/officeDocument/2006/relationships/oleObject" Target="../embeddings/oleObject97.bin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2.bin"/><Relationship Id="rId8" Type="http://schemas.openxmlformats.org/officeDocument/2006/relationships/image" Target="../media/image142.wmf"/><Relationship Id="rId7" Type="http://schemas.openxmlformats.org/officeDocument/2006/relationships/oleObject" Target="../embeddings/oleObject131.bin"/><Relationship Id="rId6" Type="http://schemas.openxmlformats.org/officeDocument/2006/relationships/image" Target="../media/image141.wmf"/><Relationship Id="rId5" Type="http://schemas.openxmlformats.org/officeDocument/2006/relationships/oleObject" Target="../embeddings/oleObject130.bin"/><Relationship Id="rId4" Type="http://schemas.openxmlformats.org/officeDocument/2006/relationships/image" Target="../media/image140.wmf"/><Relationship Id="rId3" Type="http://schemas.openxmlformats.org/officeDocument/2006/relationships/oleObject" Target="../embeddings/oleObject129.bin"/><Relationship Id="rId23" Type="http://schemas.openxmlformats.org/officeDocument/2006/relationships/notesSlide" Target="../notesSlides/notesSlide22.xml"/><Relationship Id="rId22" Type="http://schemas.openxmlformats.org/officeDocument/2006/relationships/vmlDrawing" Target="../drawings/vmlDrawing18.vml"/><Relationship Id="rId21" Type="http://schemas.openxmlformats.org/officeDocument/2006/relationships/slideLayout" Target="../slideLayouts/slideLayout4.xml"/><Relationship Id="rId20" Type="http://schemas.openxmlformats.org/officeDocument/2006/relationships/image" Target="../media/image148.wmf"/><Relationship Id="rId2" Type="http://schemas.openxmlformats.org/officeDocument/2006/relationships/image" Target="../media/image139.wmf"/><Relationship Id="rId19" Type="http://schemas.openxmlformats.org/officeDocument/2006/relationships/oleObject" Target="../embeddings/oleObject137.bin"/><Relationship Id="rId18" Type="http://schemas.openxmlformats.org/officeDocument/2006/relationships/image" Target="../media/image147.wmf"/><Relationship Id="rId17" Type="http://schemas.openxmlformats.org/officeDocument/2006/relationships/oleObject" Target="../embeddings/oleObject136.bin"/><Relationship Id="rId16" Type="http://schemas.openxmlformats.org/officeDocument/2006/relationships/image" Target="../media/image146.wmf"/><Relationship Id="rId15" Type="http://schemas.openxmlformats.org/officeDocument/2006/relationships/oleObject" Target="../embeddings/oleObject135.bin"/><Relationship Id="rId14" Type="http://schemas.openxmlformats.org/officeDocument/2006/relationships/image" Target="../media/image145.wmf"/><Relationship Id="rId13" Type="http://schemas.openxmlformats.org/officeDocument/2006/relationships/oleObject" Target="../embeddings/oleObject134.bin"/><Relationship Id="rId12" Type="http://schemas.openxmlformats.org/officeDocument/2006/relationships/image" Target="../media/image144.wmf"/><Relationship Id="rId11" Type="http://schemas.openxmlformats.org/officeDocument/2006/relationships/oleObject" Target="../embeddings/oleObject133.bin"/><Relationship Id="rId10" Type="http://schemas.openxmlformats.org/officeDocument/2006/relationships/image" Target="../media/image143.wmf"/><Relationship Id="rId1" Type="http://schemas.openxmlformats.org/officeDocument/2006/relationships/oleObject" Target="../embeddings/oleObject128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3.wmf"/><Relationship Id="rId8" Type="http://schemas.openxmlformats.org/officeDocument/2006/relationships/oleObject" Target="../embeddings/oleObject141.bin"/><Relationship Id="rId7" Type="http://schemas.openxmlformats.org/officeDocument/2006/relationships/image" Target="../media/image152.wmf"/><Relationship Id="rId6" Type="http://schemas.openxmlformats.org/officeDocument/2006/relationships/oleObject" Target="../embeddings/oleObject140.bin"/><Relationship Id="rId5" Type="http://schemas.openxmlformats.org/officeDocument/2006/relationships/image" Target="../media/image151.wmf"/><Relationship Id="rId4" Type="http://schemas.openxmlformats.org/officeDocument/2006/relationships/oleObject" Target="../embeddings/oleObject139.bin"/><Relationship Id="rId3" Type="http://schemas.openxmlformats.org/officeDocument/2006/relationships/image" Target="../media/image150.wmf"/><Relationship Id="rId20" Type="http://schemas.openxmlformats.org/officeDocument/2006/relationships/notesSlide" Target="../notesSlides/notesSlide23.xml"/><Relationship Id="rId2" Type="http://schemas.openxmlformats.org/officeDocument/2006/relationships/oleObject" Target="../embeddings/oleObject138.bin"/><Relationship Id="rId19" Type="http://schemas.openxmlformats.org/officeDocument/2006/relationships/vmlDrawing" Target="../drawings/vmlDrawing19.vml"/><Relationship Id="rId18" Type="http://schemas.openxmlformats.org/officeDocument/2006/relationships/slideLayout" Target="../slideLayouts/slideLayout4.xml"/><Relationship Id="rId17" Type="http://schemas.openxmlformats.org/officeDocument/2006/relationships/image" Target="../media/image157.wmf"/><Relationship Id="rId16" Type="http://schemas.openxmlformats.org/officeDocument/2006/relationships/oleObject" Target="../embeddings/oleObject145.bin"/><Relationship Id="rId15" Type="http://schemas.openxmlformats.org/officeDocument/2006/relationships/image" Target="../media/image156.wmf"/><Relationship Id="rId14" Type="http://schemas.openxmlformats.org/officeDocument/2006/relationships/oleObject" Target="../embeddings/oleObject144.bin"/><Relationship Id="rId13" Type="http://schemas.openxmlformats.org/officeDocument/2006/relationships/image" Target="../media/image155.wmf"/><Relationship Id="rId12" Type="http://schemas.openxmlformats.org/officeDocument/2006/relationships/oleObject" Target="../embeddings/oleObject143.bin"/><Relationship Id="rId11" Type="http://schemas.openxmlformats.org/officeDocument/2006/relationships/image" Target="../media/image154.wmf"/><Relationship Id="rId10" Type="http://schemas.openxmlformats.org/officeDocument/2006/relationships/oleObject" Target="../embeddings/oleObject142.bin"/><Relationship Id="rId1" Type="http://schemas.openxmlformats.org/officeDocument/2006/relationships/image" Target="../media/image14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13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0.wmf"/><Relationship Id="rId19" Type="http://schemas.openxmlformats.org/officeDocument/2006/relationships/notesSlide" Target="../notesSlides/notesSlide5.xml"/><Relationship Id="rId18" Type="http://schemas.openxmlformats.org/officeDocument/2006/relationships/vmlDrawing" Target="../drawings/vmlDrawing2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17.wmf"/><Relationship Id="rId15" Type="http://schemas.openxmlformats.org/officeDocument/2006/relationships/oleObject" Target="../embeddings/oleObject9.bin"/><Relationship Id="rId14" Type="http://schemas.openxmlformats.org/officeDocument/2006/relationships/image" Target="../media/image16.wmf"/><Relationship Id="rId13" Type="http://schemas.openxmlformats.org/officeDocument/2006/relationships/oleObject" Target="../embeddings/oleObject8.bin"/><Relationship Id="rId12" Type="http://schemas.openxmlformats.org/officeDocument/2006/relationships/image" Target="../media/image15.wmf"/><Relationship Id="rId11" Type="http://schemas.openxmlformats.org/officeDocument/2006/relationships/oleObject" Target="../embeddings/oleObject7.bin"/><Relationship Id="rId10" Type="http://schemas.openxmlformats.org/officeDocument/2006/relationships/image" Target="../media/image14.wmf"/><Relationship Id="rId1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21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8.wmf"/><Relationship Id="rId19" Type="http://schemas.openxmlformats.org/officeDocument/2006/relationships/notesSlide" Target="../notesSlides/notesSlide6.xml"/><Relationship Id="rId18" Type="http://schemas.openxmlformats.org/officeDocument/2006/relationships/vmlDrawing" Target="../drawings/vmlDrawing3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25.wmf"/><Relationship Id="rId15" Type="http://schemas.openxmlformats.org/officeDocument/2006/relationships/oleObject" Target="../embeddings/oleObject17.bin"/><Relationship Id="rId14" Type="http://schemas.openxmlformats.org/officeDocument/2006/relationships/image" Target="../media/image24.wmf"/><Relationship Id="rId13" Type="http://schemas.openxmlformats.org/officeDocument/2006/relationships/oleObject" Target="../embeddings/oleObject16.bin"/><Relationship Id="rId12" Type="http://schemas.openxmlformats.org/officeDocument/2006/relationships/image" Target="../media/image23.wmf"/><Relationship Id="rId11" Type="http://schemas.openxmlformats.org/officeDocument/2006/relationships/oleObject" Target="../embeddings/oleObject15.bin"/><Relationship Id="rId10" Type="http://schemas.openxmlformats.org/officeDocument/2006/relationships/image" Target="../media/image22.wmf"/><Relationship Id="rId1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29.wmf"/><Relationship Id="rId7" Type="http://schemas.openxmlformats.org/officeDocument/2006/relationships/oleObject" Target="../embeddings/oleObject21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26.wmf"/><Relationship Id="rId11" Type="http://schemas.openxmlformats.org/officeDocument/2006/relationships/notesSlide" Target="../notesSlides/notesSlide7.xml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18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6.bin"/><Relationship Id="rId8" Type="http://schemas.openxmlformats.org/officeDocument/2006/relationships/image" Target="../media/image33.wmf"/><Relationship Id="rId7" Type="http://schemas.openxmlformats.org/officeDocument/2006/relationships/oleObject" Target="../embeddings/oleObject25.bin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31.wmf"/><Relationship Id="rId3" Type="http://schemas.openxmlformats.org/officeDocument/2006/relationships/oleObject" Target="../embeddings/oleObject23.bin"/><Relationship Id="rId2" Type="http://schemas.openxmlformats.org/officeDocument/2006/relationships/image" Target="../media/image30.wmf"/><Relationship Id="rId15" Type="http://schemas.openxmlformats.org/officeDocument/2006/relationships/notesSlide" Target="../notesSlides/notesSlide8.xml"/><Relationship Id="rId14" Type="http://schemas.openxmlformats.org/officeDocument/2006/relationships/vmlDrawing" Target="../drawings/vmlDrawing5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35.wmf"/><Relationship Id="rId11" Type="http://schemas.openxmlformats.org/officeDocument/2006/relationships/oleObject" Target="../embeddings/oleObject27.bin"/><Relationship Id="rId10" Type="http://schemas.openxmlformats.org/officeDocument/2006/relationships/image" Target="../media/image34.wmf"/><Relationship Id="rId1" Type="http://schemas.openxmlformats.org/officeDocument/2006/relationships/oleObject" Target="../embeddings/oleObject2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5212743"/>
            <a:ext cx="9144000" cy="1114754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4000"/>
              </a:lnSpc>
              <a:defRPr/>
            </a:pPr>
            <a:r>
              <a:rPr lang="zh-CN" altLang="en-US" sz="28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专题五　平面向量</a:t>
            </a:r>
            <a:endParaRPr lang="en-US" altLang="zh-CN" sz="2800" kern="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algn="ctr">
              <a:lnSpc>
                <a:spcPts val="4000"/>
              </a:lnSpc>
              <a:defRPr/>
            </a:pPr>
            <a:r>
              <a:rPr lang="en-US" altLang="zh-CN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§5.2</a:t>
            </a:r>
            <a:r>
              <a:rPr lang="zh-CN" altLang="en-US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　平面向量的数量积及平面向量的应用</a:t>
            </a:r>
            <a:endParaRPr lang="zh-CN" altLang="en-US" sz="2800" b="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4246834"/>
            <a:ext cx="9144000" cy="684054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sz="40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高考文数</a:t>
            </a:r>
            <a:endParaRPr lang="zh-CN" altLang="en-US" sz="4000" b="1" dirty="0" smtClean="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76693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所对的边分别为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(1)在</a:t>
            </a:r>
            <a:r>
              <a:rPr lang="zh-CN" altLang="en-US" sz="1215" kern="0" spc="110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3145" kern="0" spc="690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的条件下,存在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I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的内心;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70"/>
              </a:spcBef>
              <a:buNone/>
            </a:pP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175" u="sng" kern="0" spc="37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175" u="sng" kern="0" spc="45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250" u="sng" kern="0" spc="52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为△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的内心.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(2)|</a:t>
            </a:r>
            <a:r>
              <a:rPr lang="zh-CN" altLang="en-US" sz="2175" u="sng" kern="0" spc="37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|=|</a:t>
            </a:r>
            <a:r>
              <a:rPr lang="zh-CN" altLang="en-US" sz="2175" u="sng" kern="0" spc="45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|=|</a:t>
            </a:r>
            <a:r>
              <a:rPr lang="zh-CN" altLang="en-US" sz="2250" u="sng" kern="0" spc="52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为△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的外心.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250" u="sng" kern="0" spc="37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250" u="sng" kern="0" spc="45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250" u="sng" kern="0" spc="67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为△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的重心.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2175" u="sng" kern="0" spc="37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175" u="sng" kern="0" spc="45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175" u="sng" kern="0" spc="45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250" u="sng" kern="0" spc="52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250" u="sng" kern="0" spc="52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175" u="sng" kern="0" spc="37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为△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的垂心.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093633" y="2202071"/>
          <a:ext cx="29527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Equation" r:id="rId1" imgW="299720" imgH="276225" progId="">
                  <p:embed/>
                </p:oleObj>
              </mc:Choice>
              <mc:Fallback>
                <p:oleObj name="Equation" r:id="rId1" imgW="299720" imgH="27622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3633" y="2202071"/>
                        <a:ext cx="295275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656989" y="2040295"/>
          <a:ext cx="127635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Equation" r:id="rId3" imgW="1287145" imgH="718820" progId="">
                  <p:embed/>
                </p:oleObj>
              </mc:Choice>
              <mc:Fallback>
                <p:oleObj name="Equation" r:id="rId3" imgW="1287145" imgH="71882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6989" y="2040295"/>
                        <a:ext cx="1276350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75157" y="2815240"/>
          <a:ext cx="307657" cy="26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Equation" r:id="rId5" imgW="325755" imgH="279400" progId="">
                  <p:embed/>
                </p:oleObj>
              </mc:Choice>
              <mc:Fallback>
                <p:oleObj name="Equation" r:id="rId5" imgW="325755" imgH="27940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157" y="2815240"/>
                        <a:ext cx="307657" cy="262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271194" y="2815240"/>
          <a:ext cx="316706" cy="26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6" name="Equation" r:id="rId7" imgW="335915" imgH="278130" progId="">
                  <p:embed/>
                </p:oleObj>
              </mc:Choice>
              <mc:Fallback>
                <p:oleObj name="Equation" r:id="rId7" imgW="335915" imgH="27813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1194" y="2815240"/>
                        <a:ext cx="316706" cy="262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862643" y="2815478"/>
          <a:ext cx="334803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" name="Equation" r:id="rId9" imgW="356235" imgH="287020" progId="">
                  <p:embed/>
                </p:oleObj>
              </mc:Choice>
              <mc:Fallback>
                <p:oleObj name="Equation" r:id="rId9" imgW="356235" imgH="28702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2643" y="2815478"/>
                        <a:ext cx="334803" cy="271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897299" y="3335305"/>
          <a:ext cx="307657" cy="26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8" name="Equation" r:id="rId11" imgW="325755" imgH="279400" progId="">
                  <p:embed/>
                </p:oleObj>
              </mc:Choice>
              <mc:Fallback>
                <p:oleObj name="Equation" r:id="rId11" imgW="325755" imgH="27940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7299" y="3335305"/>
                        <a:ext cx="307657" cy="262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467877" y="3335305"/>
          <a:ext cx="316706" cy="26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9" name="Equation" r:id="rId13" imgW="335915" imgH="278130" progId="">
                  <p:embed/>
                </p:oleObj>
              </mc:Choice>
              <mc:Fallback>
                <p:oleObj name="Equation" r:id="rId13" imgW="335915" imgH="27813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7877" y="3335305"/>
                        <a:ext cx="316706" cy="262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048217" y="3335543"/>
          <a:ext cx="334803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0" name="Equation" r:id="rId15" imgW="356235" imgH="287020" progId="">
                  <p:embed/>
                </p:oleObj>
              </mc:Choice>
              <mc:Fallback>
                <p:oleObj name="Equation" r:id="rId15" imgW="356235" imgH="28702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8217" y="3335543"/>
                        <a:ext cx="334803" cy="271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846367" y="3855608"/>
          <a:ext cx="316706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1" name="Equation" r:id="rId17" imgW="335280" imgH="288925" progId="">
                  <p:embed/>
                </p:oleObj>
              </mc:Choice>
              <mc:Fallback>
                <p:oleObj name="Equation" r:id="rId17" imgW="335280" imgH="288925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367" y="3855608"/>
                        <a:ext cx="316706" cy="271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324130" y="3855608"/>
          <a:ext cx="325754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" name="Equation" r:id="rId19" imgW="345440" imgH="288290" progId="">
                  <p:embed/>
                </p:oleObj>
              </mc:Choice>
              <mc:Fallback>
                <p:oleObj name="Equation" r:id="rId19" imgW="345440" imgH="28829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4130" y="3855608"/>
                        <a:ext cx="325754" cy="271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1811894" y="3855608"/>
          <a:ext cx="352901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" name="Equation" r:id="rId21" imgW="372110" imgH="290830" progId="">
                  <p:embed/>
                </p:oleObj>
              </mc:Choice>
              <mc:Fallback>
                <p:oleObj name="Equation" r:id="rId21" imgW="372110" imgH="29083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1894" y="3855608"/>
                        <a:ext cx="352901" cy="271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846129" y="4375435"/>
          <a:ext cx="307657" cy="26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4" name="Equation" r:id="rId23" imgW="325755" imgH="279400" progId="">
                  <p:embed/>
                </p:oleObj>
              </mc:Choice>
              <mc:Fallback>
                <p:oleObj name="Equation" r:id="rId23" imgW="325755" imgH="27940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129" y="4375435"/>
                        <a:ext cx="307657" cy="262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234117" y="4375435"/>
          <a:ext cx="316706" cy="26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5" name="Equation" r:id="rId25" imgW="335915" imgH="278130" progId="">
                  <p:embed/>
                </p:oleObj>
              </mc:Choice>
              <mc:Fallback>
                <p:oleObj name="Equation" r:id="rId25" imgW="335915" imgH="278130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4117" y="4375435"/>
                        <a:ext cx="316706" cy="262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1711642" y="4375435"/>
          <a:ext cx="316706" cy="26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6" name="Equation" r:id="rId27" imgW="335915" imgH="278130" progId="">
                  <p:embed/>
                </p:oleObj>
              </mc:Choice>
              <mc:Fallback>
                <p:oleObj name="Equation" r:id="rId27" imgW="335915" imgH="278130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1642" y="4375435"/>
                        <a:ext cx="316706" cy="262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2109393" y="4375673"/>
          <a:ext cx="334803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" name="Equation" r:id="rId29" imgW="356235" imgH="287020" progId="">
                  <p:embed/>
                </p:oleObj>
              </mc:Choice>
              <mc:Fallback>
                <p:oleObj name="Equation" r:id="rId29" imgW="356235" imgH="287020" progId="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9393" y="4375673"/>
                        <a:ext cx="334803" cy="271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2605968" y="4375673"/>
          <a:ext cx="334803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" name="Equation" r:id="rId31" imgW="356235" imgH="287020" progId="">
                  <p:embed/>
                </p:oleObj>
              </mc:Choice>
              <mc:Fallback>
                <p:oleObj name="Equation" r:id="rId31" imgW="356235" imgH="287020" progId="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5968" y="4375673"/>
                        <a:ext cx="334803" cy="271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3021578" y="4375435"/>
          <a:ext cx="307657" cy="26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9" name="Equation" r:id="rId33" imgW="325755" imgH="279400" progId="">
                  <p:embed/>
                </p:oleObj>
              </mc:Choice>
              <mc:Fallback>
                <p:oleObj name="Equation" r:id="rId33" imgW="325755" imgH="279400" progId="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1578" y="4375435"/>
                        <a:ext cx="307657" cy="262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"/>
          <p:cNvSpPr txBox="1"/>
          <p:nvPr/>
        </p:nvSpPr>
        <p:spPr>
          <a:xfrm>
            <a:off x="540000" y="998357"/>
            <a:ext cx="84672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2.向量中常用的结论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03760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考向一　求平面向量的夹角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69296" y="999704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考向突破</a:t>
            </a:r>
            <a:endParaRPr lang="zh-CN" altLang="en-US" b="1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2052117"/>
            <a:ext cx="8467200" cy="15649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例3    (2020届广西桂林十八中8月月考,6)已知向量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满足|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1710" kern="0" spc="83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|=1,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|=2,则向量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的夹角的余弦值为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755" kern="0" spc="1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2755" kern="0" spc="1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C.</a:t>
            </a:r>
            <a:r>
              <a:rPr lang="zh-CN" altLang="en-US" sz="2755" kern="0" spc="1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</a:t>
            </a:r>
            <a:r>
              <a:rPr lang="zh-CN" altLang="en-US" sz="2755" kern="0" spc="1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217445" y="2133731"/>
          <a:ext cx="3238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4" name="Equation" r:id="rId1" imgW="323850" imgH="300355" progId="">
                  <p:embed/>
                </p:oleObj>
              </mc:Choice>
              <mc:Fallback>
                <p:oleObj name="Equation" r:id="rId1" imgW="323850" imgH="300355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17445" y="2133731"/>
                        <a:ext cx="323850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88486" y="3045266"/>
          <a:ext cx="3524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5" name="Equation" r:id="rId3" imgW="358775" imgH="601345" progId="">
                  <p:embed/>
                </p:oleObj>
              </mc:Choice>
              <mc:Fallback>
                <p:oleObj name="Equation" r:id="rId3" imgW="358775" imgH="60134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486" y="3045266"/>
                        <a:ext cx="352425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886494" y="3045266"/>
          <a:ext cx="3524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6" name="Equation" r:id="rId5" imgW="358775" imgH="601345" progId="">
                  <p:embed/>
                </p:oleObj>
              </mc:Choice>
              <mc:Fallback>
                <p:oleObj name="Equation" r:id="rId5" imgW="358775" imgH="60134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6494" y="3045266"/>
                        <a:ext cx="352425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984502" y="3045266"/>
          <a:ext cx="3524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7" name="Equation" r:id="rId7" imgW="358775" imgH="601345" progId="">
                  <p:embed/>
                </p:oleObj>
              </mc:Choice>
              <mc:Fallback>
                <p:oleObj name="Equation" r:id="rId7" imgW="358775" imgH="60134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4502" y="3045266"/>
                        <a:ext cx="352425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096613" y="3045266"/>
          <a:ext cx="3524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8" name="Equation" r:id="rId9" imgW="358775" imgH="601345" progId="">
                  <p:embed/>
                </p:oleObj>
              </mc:Choice>
              <mc:Fallback>
                <p:oleObj name="Equation" r:id="rId9" imgW="358775" imgH="601345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6613" y="3045266"/>
                        <a:ext cx="352425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2"/>
          <p:cNvSpPr txBox="1"/>
          <p:nvPr/>
        </p:nvSpPr>
        <p:spPr>
          <a:xfrm>
            <a:off x="467544" y="3789357"/>
            <a:ext cx="8467200" cy="1837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由|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|=2得(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=4.又∵|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1710" kern="0" spc="83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|=1,∴2+2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4,解得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350" kern="0" spc="-92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.设向量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的夹角为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,则有cos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50" kern="0" spc="104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3605" kern="0" spc="119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10" kern="0" spc="131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50" kern="0" spc="22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6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</a:t>
            </a:r>
            <a:endParaRPr lang="zh-CN" altLang="en-US" dirty="0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081558" y="3870971"/>
          <a:ext cx="3238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9" name="Equation" r:id="rId11" imgW="323850" imgH="300355" progId="">
                  <p:embed/>
                </p:oleObj>
              </mc:Choice>
              <mc:Fallback>
                <p:oleObj name="Equation" r:id="rId11" imgW="323850" imgH="30035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1558" y="3870971"/>
                        <a:ext cx="323850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633354" y="4506537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0" name="Equation" r:id="rId13" imgW="184785" imgH="554355" progId="">
                  <p:embed/>
                </p:oleObj>
              </mc:Choice>
              <mc:Fallback>
                <p:oleObj name="Equation" r:id="rId13" imgW="184785" imgH="554355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3354" y="4506537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546623" y="4505272"/>
          <a:ext cx="457199" cy="600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1" name="Equation" r:id="rId15" imgW="463550" imgH="602615" progId="">
                  <p:embed/>
                </p:oleObj>
              </mc:Choice>
              <mc:Fallback>
                <p:oleObj name="Equation" r:id="rId15" imgW="463550" imgH="602615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6623" y="4505272"/>
                        <a:ext cx="457199" cy="6000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6147973" y="4238199"/>
          <a:ext cx="609600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2" name="Equation" r:id="rId17" imgW="612775" imgH="855980" progId="">
                  <p:embed/>
                </p:oleObj>
              </mc:Choice>
              <mc:Fallback>
                <p:oleObj name="Equation" r:id="rId17" imgW="612775" imgH="85598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7973" y="4238199"/>
                        <a:ext cx="609600" cy="847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6901722" y="4496863"/>
          <a:ext cx="48577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3" name="Equation" r:id="rId19" imgW="489585" imgH="594995" progId="">
                  <p:embed/>
                </p:oleObj>
              </mc:Choice>
              <mc:Fallback>
                <p:oleObj name="Equation" r:id="rId19" imgW="489585" imgH="594995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01722" y="4496863"/>
                        <a:ext cx="485775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7531646" y="4458391"/>
          <a:ext cx="352424" cy="600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4" name="Equation" r:id="rId21" imgW="358775" imgH="601345" progId="">
                  <p:embed/>
                </p:oleObj>
              </mc:Choice>
              <mc:Fallback>
                <p:oleObj name="Equation" r:id="rId21" imgW="358775" imgH="601345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31646" y="4458391"/>
                        <a:ext cx="352424" cy="6000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2"/>
          <p:cNvSpPr txBox="1"/>
          <p:nvPr/>
        </p:nvSpPr>
        <p:spPr>
          <a:xfrm>
            <a:off x="395536" y="5796533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endParaRPr lang="zh-CN" altLang="en-US" dirty="0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95536" y="3852317"/>
            <a:ext cx="8424936" cy="172819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51520" y="5652517"/>
            <a:ext cx="8215370" cy="64294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37630"/>
            <a:ext cx="8467200" cy="1527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例4    (2018湖南永州二模,4)已知非零向量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的夹角为60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,且|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|=1,|2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1,则|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B.1　    C.</a:t>
            </a:r>
            <a:r>
              <a:rPr lang="zh-CN" altLang="en-US" sz="1385" kern="0" spc="116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D.2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88486" y="2651795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Equation" r:id="rId1" imgW="184785" imgH="554355" progId="">
                  <p:embed/>
                </p:oleObj>
              </mc:Choice>
              <mc:Fallback>
                <p:oleObj name="Equation" r:id="rId1" imgW="184785" imgH="55435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486" y="2651795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588427" y="2745929"/>
          <a:ext cx="3238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Equation" r:id="rId3" imgW="323850" imgH="300355" progId="">
                  <p:embed/>
                </p:oleObj>
              </mc:Choice>
              <mc:Fallback>
                <p:oleObj name="Equation" r:id="rId3" imgW="323850" imgH="30035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8427" y="2745929"/>
                        <a:ext cx="323850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1071712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考向二　求平面向量的模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49003"/>
            <a:ext cx="8467200" cy="30546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∵非零向量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的夹角为60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,且|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|=1,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5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∵|2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|=1,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∴|2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|+1=1,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∴4|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|=0,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|=0舍去),故选A.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909551" y="1597976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Equation" r:id="rId1" imgW="184785" imgH="554355" progId="">
                  <p:embed/>
                </p:oleObj>
              </mc:Choice>
              <mc:Fallback>
                <p:oleObj name="Equation" r:id="rId1" imgW="184785" imgH="55435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9551" y="1597976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234676" y="1597976"/>
          <a:ext cx="2571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Equation" r:id="rId3" imgW="256540" imgH="559435" progId="">
                  <p:embed/>
                </p:oleObj>
              </mc:Choice>
              <mc:Fallback>
                <p:oleObj name="Equation" r:id="rId3" imgW="256540" imgH="55943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4676" y="1597976"/>
                        <a:ext cx="257174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169150" y="3587899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Equation" r:id="rId5" imgW="184785" imgH="554355" progId="">
                  <p:embed/>
                </p:oleObj>
              </mc:Choice>
              <mc:Fallback>
                <p:oleObj name="Equation" r:id="rId5" imgW="184785" imgH="55435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9150" y="3587899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467544" y="4644405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endParaRPr lang="zh-CN" altLang="en-US" dirty="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57158" y="4716413"/>
            <a:ext cx="8215370" cy="64294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089997"/>
            <a:ext cx="8467200" cy="31304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方法1</a:t>
            </a:r>
            <a:r>
              <a:rPr lang="zh-CN" altLang="en-US" sz="22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平面向量的模的求解方法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利用向量数量积求解向量的长度问题是向量数量积的重要应用,要掌握此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类问题的处理方法: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2325" u="sng" kern="0" spc="217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2005" kern="0" spc="504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755" kern="0" spc="1024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),则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3000" u="sng" kern="0" spc="382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或|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515" u="sng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u="sng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5" u="sng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465721" y="3614017"/>
          <a:ext cx="542924" cy="280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Equation" r:id="rId1" imgW="574675" imgH="299085" progId="">
                  <p:embed/>
                </p:oleObj>
              </mc:Choice>
              <mc:Fallback>
                <p:oleObj name="Equation" r:id="rId1" imgW="574675" imgH="29908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5721" y="3614017"/>
                        <a:ext cx="542924" cy="28051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373330" y="4065669"/>
          <a:ext cx="895350" cy="380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Equation" r:id="rId3" imgW="903605" imgH="382270" progId="">
                  <p:embed/>
                </p:oleObj>
              </mc:Choice>
              <mc:Fallback>
                <p:oleObj name="Equation" r:id="rId3" imgW="903605" imgH="38227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3330" y="4065669"/>
                        <a:ext cx="895350" cy="38099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412830" y="4066227"/>
          <a:ext cx="1523999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Equation" r:id="rId5" imgW="1534795" imgH="337185" progId="">
                  <p:embed/>
                </p:oleObj>
              </mc:Choice>
              <mc:Fallback>
                <p:oleObj name="Equation" r:id="rId5" imgW="1534795" imgH="33718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2830" y="4066227"/>
                        <a:ext cx="1523999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432291" y="4622799"/>
          <a:ext cx="823436" cy="3619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Equation" r:id="rId7" imgW="873125" imgH="384175" progId="">
                  <p:embed/>
                </p:oleObj>
              </mc:Choice>
              <mc:Fallback>
                <p:oleObj name="Equation" r:id="rId7" imgW="873125" imgH="384175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2291" y="4622799"/>
                        <a:ext cx="823436" cy="3619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2"/>
          <p:cNvSpPr txBox="1"/>
          <p:nvPr/>
        </p:nvSpPr>
        <p:spPr>
          <a:xfrm>
            <a:off x="3584579" y="1441674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方法技巧</a:t>
            </a:r>
            <a:endParaRPr lang="zh-CN" altLang="en-US" sz="2400" b="1" dirty="0"/>
          </a:p>
        </p:txBody>
      </p:sp>
      <p:pic>
        <p:nvPicPr>
          <p:cNvPr id="9" name="Picture 1" descr="D:\成品备份\版式\2021版53A教师课件要求及模板\图片\PPT插图-04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82910" y="991377"/>
            <a:ext cx="3117850" cy="344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49504"/>
            <a:ext cx="8467200" cy="13346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　已知点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(4,3)和点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(1,2),点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为坐标原点,则|</a:t>
            </a:r>
            <a:r>
              <a:rPr lang="zh-CN" altLang="en-US" sz="1675" kern="0" spc="94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675" kern="0" spc="102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∈R)的最小值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A.5</a:t>
            </a:r>
            <a:r>
              <a:rPr lang="zh-CN" altLang="en-US" sz="1710" kern="0" spc="83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B.5　    C.3　    D.</a:t>
            </a:r>
            <a:r>
              <a:rPr lang="zh-CN" altLang="en-US" sz="1710" kern="0" spc="76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905093" y="1231267"/>
          <a:ext cx="33337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Equation" r:id="rId1" imgW="335280" imgH="288925" progId="">
                  <p:embed/>
                </p:oleObj>
              </mc:Choice>
              <mc:Fallback>
                <p:oleObj name="Equation" r:id="rId1" imgW="335280" imgH="28892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5093" y="1231267"/>
                        <a:ext cx="33337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453632" y="1231267"/>
          <a:ext cx="3429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Equation" r:id="rId3" imgW="345440" imgH="288290" progId="">
                  <p:embed/>
                </p:oleObj>
              </mc:Choice>
              <mc:Fallback>
                <p:oleObj name="Equation" r:id="rId3" imgW="345440" imgH="28829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3632" y="1231267"/>
                        <a:ext cx="342900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916286" y="2161502"/>
          <a:ext cx="3238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Equation" r:id="rId5" imgW="323850" imgH="300355" progId="">
                  <p:embed/>
                </p:oleObj>
              </mc:Choice>
              <mc:Fallback>
                <p:oleObj name="Equation" r:id="rId5" imgW="323850" imgH="30035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6286" y="2161502"/>
                        <a:ext cx="323850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746588" y="2161502"/>
          <a:ext cx="31432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name="Equation" r:id="rId7" imgW="313055" imgH="301625" progId="">
                  <p:embed/>
                </p:oleObj>
              </mc:Choice>
              <mc:Fallback>
                <p:oleObj name="Equation" r:id="rId7" imgW="313055" imgH="301625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6588" y="2161502"/>
                        <a:ext cx="314325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7584" y="3060229"/>
            <a:ext cx="515302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67544" y="3060229"/>
            <a:ext cx="8215370" cy="1575626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74292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由题意可得</a:t>
            </a:r>
            <a:r>
              <a:rPr lang="zh-CN" altLang="en-US" sz="1675" kern="0" spc="94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=(4,3),</a:t>
            </a:r>
            <a:r>
              <a:rPr lang="zh-CN" altLang="en-US" sz="1675" kern="0" spc="102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=(1,2),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1675" kern="0" spc="94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675" kern="0" spc="102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=(4+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,3+2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∴|</a:t>
            </a:r>
            <a:r>
              <a:rPr lang="zh-CN" altLang="en-US" sz="1505" kern="0" spc="112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05" kern="0" spc="119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2005" kern="0" spc="1232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755" kern="0" spc="949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05" kern="0" spc="804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∵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∈R,∴当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=-2时,|</a:t>
            </a:r>
            <a:r>
              <a:rPr lang="zh-CN" altLang="en-US" sz="1655" kern="0" spc="9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655" kern="0" spc="104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|取得最小值</a:t>
            </a:r>
            <a:r>
              <a:rPr lang="zh-CN" altLang="en-US" sz="1710" kern="0" spc="76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,故选D.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84800" y="1356055"/>
          <a:ext cx="3333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6" name="Equation" r:id="rId1" imgW="335280" imgH="288925" progId="">
                  <p:embed/>
                </p:oleObj>
              </mc:Choice>
              <mc:Fallback>
                <p:oleObj name="Equation" r:id="rId1" imgW="335280" imgH="28892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4800" y="1356055"/>
                        <a:ext cx="33337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615958" y="1356055"/>
          <a:ext cx="3429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7" name="Equation" r:id="rId3" imgW="345440" imgH="288290" progId="">
                  <p:embed/>
                </p:oleObj>
              </mc:Choice>
              <mc:Fallback>
                <p:oleObj name="Equation" r:id="rId3" imgW="345440" imgH="28829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5958" y="1356055"/>
                        <a:ext cx="342900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95600" y="1821247"/>
          <a:ext cx="333374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" name="Equation" r:id="rId5" imgW="335280" imgH="288925" progId="">
                  <p:embed/>
                </p:oleObj>
              </mc:Choice>
              <mc:Fallback>
                <p:oleObj name="Equation" r:id="rId5" imgW="335280" imgH="28892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600" y="1821247"/>
                        <a:ext cx="333374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344138" y="1821247"/>
          <a:ext cx="342899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9" name="Equation" r:id="rId7" imgW="345440" imgH="288290" progId="">
                  <p:embed/>
                </p:oleObj>
              </mc:Choice>
              <mc:Fallback>
                <p:oleObj name="Equation" r:id="rId7" imgW="345440" imgH="28829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4138" y="1821247"/>
                        <a:ext cx="342899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846769" y="2286439"/>
          <a:ext cx="333374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0" name="Equation" r:id="rId9" imgW="335280" imgH="288925" progId="">
                  <p:embed/>
                </p:oleObj>
              </mc:Choice>
              <mc:Fallback>
                <p:oleObj name="Equation" r:id="rId9" imgW="335280" imgH="28892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769" y="2286439"/>
                        <a:ext cx="333374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395308" y="2286439"/>
          <a:ext cx="342899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1" name="Equation" r:id="rId11" imgW="345440" imgH="288290" progId="">
                  <p:embed/>
                </p:oleObj>
              </mc:Choice>
              <mc:Fallback>
                <p:oleObj name="Equation" r:id="rId11" imgW="345440" imgH="28829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5308" y="2286439"/>
                        <a:ext cx="342899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933527" y="2247372"/>
          <a:ext cx="1819274" cy="380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2" name="Equation" r:id="rId13" imgW="1834515" imgH="382905" progId="">
                  <p:embed/>
                </p:oleObj>
              </mc:Choice>
              <mc:Fallback>
                <p:oleObj name="Equation" r:id="rId13" imgW="1834515" imgH="382905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3527" y="2247372"/>
                        <a:ext cx="1819274" cy="38099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896951" y="2247930"/>
          <a:ext cx="1428750" cy="333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3" name="Equation" r:id="rId15" imgW="1439545" imgH="336550" progId="">
                  <p:embed/>
                </p:oleObj>
              </mc:Choice>
              <mc:Fallback>
                <p:oleObj name="Equation" r:id="rId15" imgW="1439545" imgH="33655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6951" y="2247930"/>
                        <a:ext cx="1428750" cy="3333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469851" y="2247372"/>
          <a:ext cx="12763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4" name="Equation" r:id="rId17" imgW="1287780" imgH="382905" progId="">
                  <p:embed/>
                </p:oleObj>
              </mc:Choice>
              <mc:Fallback>
                <p:oleObj name="Equation" r:id="rId17" imgW="1287780" imgH="382905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9851" y="2247372"/>
                        <a:ext cx="127635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666547" y="2720530"/>
          <a:ext cx="3333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" name="Equation" r:id="rId19" imgW="335280" imgH="288925" progId="">
                  <p:embed/>
                </p:oleObj>
              </mc:Choice>
              <mc:Fallback>
                <p:oleObj name="Equation" r:id="rId19" imgW="335280" imgH="288925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6547" y="2720530"/>
                        <a:ext cx="33337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215085" y="2720530"/>
          <a:ext cx="3429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" name="Equation" r:id="rId21" imgW="345440" imgH="288290" progId="">
                  <p:embed/>
                </p:oleObj>
              </mc:Choice>
              <mc:Fallback>
                <p:oleObj name="Equation" r:id="rId21" imgW="345440" imgH="28829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5085" y="2720530"/>
                        <a:ext cx="342900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4887155" y="2720381"/>
          <a:ext cx="314324" cy="295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7" name="Equation" r:id="rId23" imgW="313055" imgH="301625" progId="">
                  <p:embed/>
                </p:oleObj>
              </mc:Choice>
              <mc:Fallback>
                <p:oleObj name="Equation" r:id="rId23" imgW="313055" imgH="301625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7155" y="2720381"/>
                        <a:ext cx="314324" cy="2952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2"/>
          <p:cNvSpPr txBox="1"/>
          <p:nvPr/>
        </p:nvSpPr>
        <p:spPr>
          <a:xfrm>
            <a:off x="676800" y="3492277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endParaRPr lang="zh-CN" altLang="en-US" dirty="0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11560" y="3348261"/>
            <a:ext cx="8215370" cy="64294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98195"/>
            <a:ext cx="8467200" cy="32462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方法2</a:t>
            </a:r>
            <a:r>
              <a:rPr lang="zh-CN" altLang="en-US" sz="22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平面向量夹角的求解方法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1.定义法:利用向量数量积的定义知,cos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84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,其中两个向量的夹角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θ∈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],求解时应求出三个量: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|,|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|或找出这三个量之间的关系.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2.坐标法:若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的夹角,则cos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3015" kern="0" spc="115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3.三角函数法:可以把所求两向量的夹角放到三角形中,利用正、余弦定理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和三角形的面积公式等知识进行求解.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16213" y="1973033"/>
          <a:ext cx="457199" cy="600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Equation" r:id="rId1" imgW="463550" imgH="602615" progId="">
                  <p:embed/>
                </p:oleObj>
              </mc:Choice>
              <mc:Fallback>
                <p:oleObj name="Equation" r:id="rId1" imgW="463550" imgH="60261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6213" y="1973033"/>
                        <a:ext cx="457199" cy="6000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124091" y="3123003"/>
          <a:ext cx="1811917" cy="663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1" name="Equation" r:id="rId3" imgW="1858645" imgH="685165" progId="">
                  <p:embed/>
                </p:oleObj>
              </mc:Choice>
              <mc:Fallback>
                <p:oleObj name="Equation" r:id="rId3" imgW="1858645" imgH="68516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4091" y="3123003"/>
                        <a:ext cx="1811917" cy="6631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70256"/>
            <a:ext cx="8467200" cy="1698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    (2020届江西南昌三校期初调研,6)若非零向量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满足|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2755" kern="0" spc="10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)⊥(3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的夹角为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590" kern="0" spc="-10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2590" kern="0" spc="-10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C.</a:t>
            </a:r>
            <a:r>
              <a:rPr lang="zh-CN" altLang="en-US" sz="2590" kern="0" spc="-2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D.π</a:t>
            </a:r>
            <a:endParaRPr lang="zh-CN" altLang="en-US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345245" y="1133021"/>
          <a:ext cx="4857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Equation" r:id="rId1" imgW="488950" imgH="605790" progId="">
                  <p:embed/>
                </p:oleObj>
              </mc:Choice>
              <mc:Fallback>
                <p:oleObj name="Equation" r:id="rId1" imgW="488950" imgH="60579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45245" y="1133021"/>
                        <a:ext cx="485775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88486" y="2291756"/>
          <a:ext cx="20002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" name="Equation" r:id="rId3" imgW="198120" imgH="560070" progId="">
                  <p:embed/>
                </p:oleObj>
              </mc:Choice>
              <mc:Fallback>
                <p:oleObj name="Equation" r:id="rId3" imgW="198120" imgH="56007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486" y="2291756"/>
                        <a:ext cx="200025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734094" y="2291756"/>
          <a:ext cx="2000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8" name="Equation" r:id="rId5" imgW="198120" imgH="560070" progId="">
                  <p:embed/>
                </p:oleObj>
              </mc:Choice>
              <mc:Fallback>
                <p:oleObj name="Equation" r:id="rId5" imgW="198120" imgH="56007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4094" y="2291756"/>
                        <a:ext cx="200024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679702" y="2291756"/>
          <a:ext cx="2952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9" name="Equation" r:id="rId7" imgW="300355" imgH="554355" progId="">
                  <p:embed/>
                </p:oleObj>
              </mc:Choice>
              <mc:Fallback>
                <p:oleObj name="Equation" r:id="rId7" imgW="300355" imgH="554355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9702" y="2291756"/>
                        <a:ext cx="295275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75656" y="3636293"/>
            <a:ext cx="50673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67544" y="3708301"/>
            <a:ext cx="8215370" cy="1575626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3267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由(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)⊥(3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),得(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)·(3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)=0,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=0,又知|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2755" kern="0" spc="10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的夹角为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20" kern="0" spc="117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4650" kern="0" spc="277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20" kern="0" spc="35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7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∈[0,π],∴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0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的夹角为</a:t>
            </a:r>
            <a:r>
              <a:rPr lang="zh-CN" altLang="en-US" sz="2590" kern="0" spc="-10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143455" y="1860634"/>
          <a:ext cx="4857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" name="Equation" r:id="rId1" imgW="488950" imgH="605790" progId="">
                  <p:embed/>
                </p:oleObj>
              </mc:Choice>
              <mc:Fallback>
                <p:oleObj name="Equation" r:id="rId1" imgW="488950" imgH="60579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455" y="1860634"/>
                        <a:ext cx="485775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400758" y="2521569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5" name="Equation" r:id="rId3" imgW="184785" imgH="554355" progId="">
                  <p:embed/>
                </p:oleObj>
              </mc:Choice>
              <mc:Fallback>
                <p:oleObj name="Equation" r:id="rId3" imgW="184785" imgH="55435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0758" y="2521569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526878" y="2521569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6" name="Equation" r:id="rId5" imgW="184785" imgH="554355" progId="">
                  <p:embed/>
                </p:oleObj>
              </mc:Choice>
              <mc:Fallback>
                <p:oleObj name="Equation" r:id="rId5" imgW="184785" imgH="55435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6878" y="2521569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441594" y="3456490"/>
          <a:ext cx="4572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" name="Equation" r:id="rId7" imgW="463550" imgH="602615" progId="">
                  <p:embed/>
                </p:oleObj>
              </mc:Choice>
              <mc:Fallback>
                <p:oleObj name="Equation" r:id="rId7" imgW="463550" imgH="602615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1594" y="3456490"/>
                        <a:ext cx="457200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042943" y="3190943"/>
          <a:ext cx="942974" cy="11525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8" name="Equation" r:id="rId9" imgW="951230" imgH="1160145" progId="">
                  <p:embed/>
                </p:oleObj>
              </mc:Choice>
              <mc:Fallback>
                <p:oleObj name="Equation" r:id="rId9" imgW="951230" imgH="116014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2943" y="3190943"/>
                        <a:ext cx="942974" cy="11525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130067" y="3409609"/>
          <a:ext cx="352424" cy="600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9" name="Equation" r:id="rId11" imgW="358775" imgH="601345" progId="">
                  <p:embed/>
                </p:oleObj>
              </mc:Choice>
              <mc:Fallback>
                <p:oleObj name="Equation" r:id="rId11" imgW="358775" imgH="601345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0067" y="3409609"/>
                        <a:ext cx="352424" cy="6000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506297" y="4284472"/>
          <a:ext cx="2000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0" name="Equation" r:id="rId13" imgW="198120" imgH="560070" progId="">
                  <p:embed/>
                </p:oleObj>
              </mc:Choice>
              <mc:Fallback>
                <p:oleObj name="Equation" r:id="rId13" imgW="198120" imgH="56007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6297" y="4284472"/>
                        <a:ext cx="20002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558684" y="4284472"/>
          <a:ext cx="2000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1" name="Equation" r:id="rId15" imgW="198120" imgH="560070" progId="">
                  <p:embed/>
                </p:oleObj>
              </mc:Choice>
              <mc:Fallback>
                <p:oleObj name="Equation" r:id="rId15" imgW="198120" imgH="56007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8684" y="4284472"/>
                        <a:ext cx="200024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2"/>
          <p:cNvSpPr txBox="1"/>
          <p:nvPr/>
        </p:nvSpPr>
        <p:spPr>
          <a:xfrm>
            <a:off x="323528" y="5436493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endParaRPr lang="zh-CN" altLang="en-US" dirty="0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23528" y="5364485"/>
            <a:ext cx="8215370" cy="64294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754089"/>
            <a:ext cx="8467200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考点一　平面向量的数量积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86182" y="1404045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考点</a:t>
            </a:r>
            <a:r>
              <a:rPr lang="zh-CN" altLang="en-US" sz="2400" b="1" dirty="0"/>
              <a:t>清单</a:t>
            </a:r>
            <a:endParaRPr lang="zh-CN" altLang="en-US" sz="2400" b="1" dirty="0"/>
          </a:p>
        </p:txBody>
      </p:sp>
      <p:pic>
        <p:nvPicPr>
          <p:cNvPr id="4" name="Picture 1" descr="D:\成品备份\版式\2021版53A教师课件要求及模板\图片\PPT插图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882910" y="991377"/>
            <a:ext cx="3117850" cy="344488"/>
          </a:xfrm>
          <a:prstGeom prst="rect">
            <a:avLst/>
          </a:prstGeom>
          <a:noFill/>
        </p:spPr>
      </p:pic>
      <p:sp>
        <p:nvSpPr>
          <p:cNvPr id="5" name="TextBox 2"/>
          <p:cNvSpPr txBox="1"/>
          <p:nvPr/>
        </p:nvSpPr>
        <p:spPr>
          <a:xfrm>
            <a:off x="395536" y="1974679"/>
            <a:ext cx="8467200" cy="4740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1.两向量夹角的定义和范围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475" kern="0" spc="4275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040" kern="0" spc="4970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6" name="图片 3" descr="textimage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3132237"/>
            <a:ext cx="6018396" cy="2746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89227"/>
            <a:ext cx="8467200" cy="37592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方法3</a:t>
            </a:r>
            <a:r>
              <a:rPr lang="zh-CN" altLang="en-US" sz="22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用向量法解决平面几何问题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1.用向量法解决平面几何问题的基本步骤:①建立平面几何与向量的联系,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用向量表示问题中涉及的几何元素,将平面几何问题转化为向量的问题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②通过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向量运算研究几何元素之间的关系,如距离、夹角等问题;③把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运算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结果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转化成几何关系.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2.用向量法解平面几何问题,主要是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通过建立平面直角坐标系将问题坐标</a:t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化,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然后利用平面向量的坐标运算求解有关问题,这样可以避免繁杂的逻辑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推理,同时加强了数形结合思想在解题中的应用.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53950"/>
            <a:ext cx="8467200" cy="87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例3　在平行四边形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BAD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的中点.若</a:t>
            </a:r>
            <a:r>
              <a:rPr lang="zh-CN" altLang="en-US" sz="1675" kern="0" spc="109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1620" kern="0" spc="10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的长为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7560932" y="1335713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Equation" r:id="rId1" imgW="356235" imgH="287020" progId="">
                  <p:embed/>
                </p:oleObj>
              </mc:Choice>
              <mc:Fallback>
                <p:oleObj name="Equation" r:id="rId1" imgW="356235" imgH="28702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0932" y="1335713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7977257" y="1325593"/>
          <a:ext cx="333374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Equation" r:id="rId3" imgW="335915" imgH="278130" progId="">
                  <p:embed/>
                </p:oleObj>
              </mc:Choice>
              <mc:Fallback>
                <p:oleObj name="Equation" r:id="rId3" imgW="335915" imgH="27813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77257" y="1325593"/>
                        <a:ext cx="333374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25" name="Picture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2556173"/>
            <a:ext cx="510540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83568" y="2268141"/>
            <a:ext cx="8215370" cy="3384376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解法一:由题意可知,</a:t>
            </a:r>
            <a:r>
              <a:rPr lang="zh-CN" altLang="en-US" sz="1340" kern="0" spc="1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1295" kern="0" spc="162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295" kern="0" spc="132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1295" kern="0" spc="162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</a:t>
            </a:r>
            <a:r>
              <a:rPr lang="zh-CN" altLang="en-US" sz="1300" kern="0" spc="147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1260" kern="0" spc="136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=1,所以(</a:t>
            </a:r>
            <a:r>
              <a:rPr lang="zh-CN" altLang="en-US" sz="1260" kern="0" spc="144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1260" kern="0" spc="166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)·</a:t>
            </a:r>
            <a:r>
              <a:rPr lang="zh-CN" altLang="en-US" sz="2820" kern="0" spc="797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</a:t>
            </a:r>
            <a:r>
              <a:rPr lang="zh-CN" altLang="en-US" sz="1520" kern="0" spc="193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1295" kern="0" spc="162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20" kern="0" spc="178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</a:t>
            </a:r>
            <a:r>
              <a:rPr lang="zh-CN" altLang="en-US" sz="1200" kern="0" spc="8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因为|</a:t>
            </a:r>
            <a:r>
              <a:rPr lang="zh-CN" altLang="en-US" sz="1645" kern="0" spc="127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|=1,∠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BAD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1295" kern="0" spc="162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因此①式可化为1+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|-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解得|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|=0(舍去)或|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的长为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解法二:以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为原点,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所在直线为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轴建立如图所示的直角坐标系,过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</a:t>
            </a:r>
            <a:br/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86513" y="898064"/>
          <a:ext cx="3524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5" name="Equation" r:id="rId1" imgW="356235" imgH="287020" progId="">
                  <p:embed/>
                </p:oleObj>
              </mc:Choice>
              <mc:Fallback>
                <p:oleObj name="Equation" r:id="rId1" imgW="356235" imgH="28702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6513" y="898064"/>
                        <a:ext cx="35242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983088" y="887944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6" name="Equation" r:id="rId3" imgW="346710" imgH="277495" progId="">
                  <p:embed/>
                </p:oleObj>
              </mc:Choice>
              <mc:Fallback>
                <p:oleObj name="Equation" r:id="rId3" imgW="346710" imgH="27749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3088" y="887944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470137" y="887944"/>
          <a:ext cx="371474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7" name="Equation" r:id="rId5" imgW="372745" imgH="280035" progId="">
                  <p:embed/>
                </p:oleObj>
              </mc:Choice>
              <mc:Fallback>
                <p:oleObj name="Equation" r:id="rId5" imgW="372745" imgH="28003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0137" y="887944"/>
                        <a:ext cx="371474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905512" y="887944"/>
          <a:ext cx="333374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8" name="Equation" r:id="rId7" imgW="335915" imgH="278130" progId="">
                  <p:embed/>
                </p:oleObj>
              </mc:Choice>
              <mc:Fallback>
                <p:oleObj name="Equation" r:id="rId7" imgW="335915" imgH="27813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5512" y="887944"/>
                        <a:ext cx="333374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468153" y="803781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9" name="Equation" r:id="rId9" imgW="184785" imgH="554355" progId="">
                  <p:embed/>
                </p:oleObj>
              </mc:Choice>
              <mc:Fallback>
                <p:oleObj name="Equation" r:id="rId9" imgW="184785" imgH="55435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8153" y="803781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649128" y="887944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0" name="Equation" r:id="rId11" imgW="346710" imgH="277495" progId="">
                  <p:embed/>
                </p:oleObj>
              </mc:Choice>
              <mc:Fallback>
                <p:oleObj name="Equation" r:id="rId11" imgW="346710" imgH="277495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9128" y="887944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136178" y="887944"/>
          <a:ext cx="371474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1" name="Equation" r:id="rId13" imgW="372745" imgH="280035" progId="">
                  <p:embed/>
                </p:oleObj>
              </mc:Choice>
              <mc:Fallback>
                <p:oleObj name="Equation" r:id="rId13" imgW="372745" imgH="280035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6178" y="887944"/>
                        <a:ext cx="371474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051200" y="1563001"/>
          <a:ext cx="352424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2" name="Equation" r:id="rId15" imgW="356235" imgH="287020" progId="">
                  <p:embed/>
                </p:oleObj>
              </mc:Choice>
              <mc:Fallback>
                <p:oleObj name="Equation" r:id="rId15" imgW="356235" imgH="28702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1200" y="1563001"/>
                        <a:ext cx="352424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467525" y="1552881"/>
          <a:ext cx="333374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3" name="Equation" r:id="rId17" imgW="335915" imgH="278130" progId="">
                  <p:embed/>
                </p:oleObj>
              </mc:Choice>
              <mc:Fallback>
                <p:oleObj name="Equation" r:id="rId17" imgW="335915" imgH="27813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7525" y="1552881"/>
                        <a:ext cx="333374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733066" y="1552881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4" name="Equation" r:id="rId19" imgW="346710" imgH="277495" progId="">
                  <p:embed/>
                </p:oleObj>
              </mc:Choice>
              <mc:Fallback>
                <p:oleObj name="Equation" r:id="rId19" imgW="346710" imgH="277495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3066" y="1552881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220115" y="1552881"/>
          <a:ext cx="371474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5" name="Equation" r:id="rId21" imgW="372745" imgH="280035" progId="">
                  <p:embed/>
                </p:oleObj>
              </mc:Choice>
              <mc:Fallback>
                <p:oleObj name="Equation" r:id="rId21" imgW="372745" imgH="280035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0115" y="1552881"/>
                        <a:ext cx="371474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3740607" y="1449333"/>
          <a:ext cx="1371599" cy="619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6" name="Equation" r:id="rId23" imgW="1379855" imgH="626110" progId="">
                  <p:embed/>
                </p:oleObj>
              </mc:Choice>
              <mc:Fallback>
                <p:oleObj name="Equation" r:id="rId23" imgW="1379855" imgH="62611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0607" y="1449333"/>
                        <a:ext cx="1371599" cy="6191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795600" y="2126240"/>
          <a:ext cx="438150" cy="323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7" name="Equation" r:id="rId25" imgW="441960" imgH="325755" progId="">
                  <p:embed/>
                </p:oleObj>
              </mc:Choice>
              <mc:Fallback>
                <p:oleObj name="Equation" r:id="rId25" imgW="441960" imgH="325755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600" y="2126240"/>
                        <a:ext cx="438150" cy="3238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1377899" y="2088884"/>
          <a:ext cx="1809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8" name="Equation" r:id="rId27" imgW="184785" imgH="554355" progId="">
                  <p:embed/>
                </p:oleObj>
              </mc:Choice>
              <mc:Fallback>
                <p:oleObj name="Equation" r:id="rId27" imgW="184785" imgH="554355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7899" y="2088884"/>
                        <a:ext cx="180974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1558874" y="2173046"/>
          <a:ext cx="342899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9" name="Equation" r:id="rId29" imgW="346710" imgH="277495" progId="">
                  <p:embed/>
                </p:oleObj>
              </mc:Choice>
              <mc:Fallback>
                <p:oleObj name="Equation" r:id="rId29" imgW="346710" imgH="277495" progId="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8874" y="2173046"/>
                        <a:ext cx="342899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1965674" y="2173046"/>
          <a:ext cx="37147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0" name="Equation" r:id="rId31" imgW="372745" imgH="280035" progId="">
                  <p:embed/>
                </p:oleObj>
              </mc:Choice>
              <mc:Fallback>
                <p:oleObj name="Equation" r:id="rId31" imgW="372745" imgH="280035" progId="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5674" y="2173046"/>
                        <a:ext cx="371475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2422266" y="2088884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1" name="Equation" r:id="rId33" imgW="184785" imgH="554355" progId="">
                  <p:embed/>
                </p:oleObj>
              </mc:Choice>
              <mc:Fallback>
                <p:oleObj name="Equation" r:id="rId33" imgW="184785" imgH="554355" progId="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2266" y="2088884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2603241" y="2126240"/>
          <a:ext cx="419099" cy="323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2" name="Equation" r:id="rId35" imgW="421005" imgH="327660" progId="">
                  <p:embed/>
                </p:oleObj>
              </mc:Choice>
              <mc:Fallback>
                <p:oleObj name="Equation" r:id="rId35" imgW="421005" imgH="327660" progId="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3241" y="2126240"/>
                        <a:ext cx="419099" cy="3238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1102369" y="2671092"/>
          <a:ext cx="371474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3" name="Equation" r:id="rId37" imgW="372745" imgH="280035" progId="">
                  <p:embed/>
                </p:oleObj>
              </mc:Choice>
              <mc:Fallback>
                <p:oleObj name="Equation" r:id="rId37" imgW="372745" imgH="280035" progId="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2369" y="2671092"/>
                        <a:ext cx="371474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1051200" y="3232585"/>
          <a:ext cx="342900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4" name="Equation" r:id="rId39" imgW="346710" imgH="277495" progId="">
                  <p:embed/>
                </p:oleObj>
              </mc:Choice>
              <mc:Fallback>
                <p:oleObj name="Equation" r:id="rId39" imgW="346710" imgH="277495" progId="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1200" y="3232585"/>
                        <a:ext cx="342900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1458000" y="3232585"/>
          <a:ext cx="371474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5" name="Equation" r:id="rId41" imgW="372745" imgH="280035" progId="">
                  <p:embed/>
                </p:oleObj>
              </mc:Choice>
              <mc:Fallback>
                <p:oleObj name="Equation" r:id="rId41" imgW="372745" imgH="280035" progId="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8000" y="3232585"/>
                        <a:ext cx="371474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1973624" y="3148423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6" name="Equation" r:id="rId43" imgW="184785" imgH="554355" progId="">
                  <p:embed/>
                </p:oleObj>
              </mc:Choice>
              <mc:Fallback>
                <p:oleObj name="Equation" r:id="rId43" imgW="184785" imgH="554355" progId="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3624" y="3148423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2205769" y="3232585"/>
          <a:ext cx="342900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7" name="Equation" r:id="rId45" imgW="346710" imgH="277495" progId="">
                  <p:embed/>
                </p:oleObj>
              </mc:Choice>
              <mc:Fallback>
                <p:oleObj name="Equation" r:id="rId45" imgW="346710" imgH="277495" progId="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5769" y="3232585"/>
                        <a:ext cx="342900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2601149" y="3742770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8" name="Equation" r:id="rId47" imgW="184785" imgH="554355" progId="">
                  <p:embed/>
                </p:oleObj>
              </mc:Choice>
              <mc:Fallback>
                <p:oleObj name="Equation" r:id="rId47" imgW="184785" imgH="554355" progId="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1149" y="3742770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2833294" y="3826932"/>
          <a:ext cx="342900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9" name="Equation" r:id="rId49" imgW="346710" imgH="277495" progId="">
                  <p:embed/>
                </p:oleObj>
              </mc:Choice>
              <mc:Fallback>
                <p:oleObj name="Equation" r:id="rId49" imgW="346710" imgH="277495" progId="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3294" y="3826932"/>
                        <a:ext cx="342900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3312481" y="3742770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0" name="Equation" r:id="rId51" imgW="184785" imgH="554355" progId="">
                  <p:embed/>
                </p:oleObj>
              </mc:Choice>
              <mc:Fallback>
                <p:oleObj name="Equation" r:id="rId51" imgW="184785" imgH="554355" progId="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2481" y="3742770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3544625" y="3826932"/>
          <a:ext cx="342900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1" name="Equation" r:id="rId53" imgW="346710" imgH="277495" progId="">
                  <p:embed/>
                </p:oleObj>
              </mc:Choice>
              <mc:Fallback>
                <p:oleObj name="Equation" r:id="rId53" imgW="346710" imgH="277495" progId="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4625" y="3826932"/>
                        <a:ext cx="342900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1102369" y="4421279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2" name="Equation" r:id="rId55" imgW="346710" imgH="277495" progId="">
                  <p:embed/>
                </p:oleObj>
              </mc:Choice>
              <mc:Fallback>
                <p:oleObj name="Equation" r:id="rId55" imgW="346710" imgH="277495" progId="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2369" y="4421279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2756592" y="4421279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3" name="Equation" r:id="rId57" imgW="346710" imgH="277495" progId="">
                  <p:embed/>
                </p:oleObj>
              </mc:Choice>
              <mc:Fallback>
                <p:oleObj name="Equation" r:id="rId57" imgW="346710" imgH="277495" progId="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6592" y="4421279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3294812" y="4337117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4" name="Equation" r:id="rId59" imgW="184785" imgH="554355" progId="">
                  <p:embed/>
                </p:oleObj>
              </mc:Choice>
              <mc:Fallback>
                <p:oleObj name="Equation" r:id="rId59" imgW="184785" imgH="554355" progId="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4812" y="4337117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2133870" y="4931464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5" name="Equation" r:id="rId61" imgW="184785" imgH="554355" progId="">
                  <p:embed/>
                </p:oleObj>
              </mc:Choice>
              <mc:Fallback>
                <p:oleObj name="Equation" r:id="rId61" imgW="184785" imgH="554355" progId="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870" y="4931464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BAD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,可知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35" kern="0" spc="-11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-5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3145" kern="0" spc="330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设|</a:t>
            </a:r>
            <a:r>
              <a:rPr lang="zh-CN" altLang="en-US" sz="1215" kern="0" spc="148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,0),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3145" kern="0" spc="630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的中点,所以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3145" kern="0" spc="65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1215" kern="0" spc="140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3145" kern="0" spc="68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260" kern="0" spc="151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3145" kern="0" spc="630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822720" y="830911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8" name="Equation" r:id="rId1" imgW="184785" imgH="554355" progId="">
                  <p:embed/>
                </p:oleObj>
              </mc:Choice>
              <mc:Fallback>
                <p:oleObj name="Equation" r:id="rId1" imgW="184785" imgH="55435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2720" y="830911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600873" y="782765"/>
          <a:ext cx="342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9" name="Equation" r:id="rId3" imgW="347345" imgH="602615" progId="">
                  <p:embed/>
                </p:oleObj>
              </mc:Choice>
              <mc:Fallback>
                <p:oleObj name="Equation" r:id="rId3" imgW="347345" imgH="60261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0873" y="782765"/>
                        <a:ext cx="342900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80186" y="1458329"/>
          <a:ext cx="81915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0" name="Equation" r:id="rId5" imgW="824865" imgH="720725" progId="">
                  <p:embed/>
                </p:oleObj>
              </mc:Choice>
              <mc:Fallback>
                <p:oleObj name="Equation" r:id="rId5" imgW="824865" imgH="72072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0186" y="1458329"/>
                        <a:ext cx="819150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46769" y="2369397"/>
          <a:ext cx="342899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1" name="Equation" r:id="rId7" imgW="346710" imgH="277495" progId="">
                  <p:embed/>
                </p:oleObj>
              </mc:Choice>
              <mc:Fallback>
                <p:oleObj name="Equation" r:id="rId7" imgW="346710" imgH="277495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769" y="2369397"/>
                        <a:ext cx="342899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421292" y="2207621"/>
          <a:ext cx="1200149" cy="714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2" name="Equation" r:id="rId9" imgW="1209040" imgH="720725" progId="">
                  <p:embed/>
                </p:oleObj>
              </mc:Choice>
              <mc:Fallback>
                <p:oleObj name="Equation" r:id="rId9" imgW="1209040" imgH="72072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1292" y="2207621"/>
                        <a:ext cx="1200149" cy="7143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316030" y="2956913"/>
          <a:ext cx="1228724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3" name="Equation" r:id="rId11" imgW="1240155" imgH="718185" progId="">
                  <p:embed/>
                </p:oleObj>
              </mc:Choice>
              <mc:Fallback>
                <p:oleObj name="Equation" r:id="rId11" imgW="1240155" imgH="718185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6030" y="2956913"/>
                        <a:ext cx="1228724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051200" y="3867981"/>
          <a:ext cx="333375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4" name="Equation" r:id="rId13" imgW="335915" imgH="278130" progId="">
                  <p:embed/>
                </p:oleObj>
              </mc:Choice>
              <mc:Fallback>
                <p:oleObj name="Equation" r:id="rId13" imgW="335915" imgH="27813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1200" y="3867981"/>
                        <a:ext cx="333375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528724" y="3706205"/>
          <a:ext cx="126682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5" name="Equation" r:id="rId15" imgW="1276985" imgH="720090" progId="">
                  <p:embed/>
                </p:oleObj>
              </mc:Choice>
              <mc:Fallback>
                <p:oleObj name="Equation" r:id="rId15" imgW="1276985" imgH="72009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8724" y="3706205"/>
                        <a:ext cx="1266825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859449" y="3878101"/>
          <a:ext cx="3524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6" name="Equation" r:id="rId17" imgW="356235" imgH="287020" progId="">
                  <p:embed/>
                </p:oleObj>
              </mc:Choice>
              <mc:Fallback>
                <p:oleObj name="Equation" r:id="rId17" imgW="356235" imgH="28702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9449" y="3878101"/>
                        <a:ext cx="35242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356023" y="3706205"/>
          <a:ext cx="120015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7" name="Equation" r:id="rId19" imgW="1209040" imgH="720725" progId="">
                  <p:embed/>
                </p:oleObj>
              </mc:Choice>
              <mc:Fallback>
                <p:oleObj name="Equation" r:id="rId19" imgW="1209040" imgH="720725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6023" y="3706205"/>
                        <a:ext cx="1200150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115" kern="0" spc="1851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18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</a:t>
            </a:r>
            <a:r>
              <a:rPr lang="zh-CN" altLang="en-US" sz="1300" kern="0" spc="147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1260" kern="0" spc="136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=1可得</a:t>
            </a:r>
            <a:r>
              <a:rPr lang="zh-CN" altLang="en-US" sz="2820" kern="0" spc="332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820" kern="0" spc="407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15" kern="0" spc="-109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=0(舍去)或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的长为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pic>
        <p:nvPicPr>
          <p:cNvPr id="3" name="图片 3" descr="textimage17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5616" y="1260029"/>
            <a:ext cx="2787384" cy="2251077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95600" y="3909256"/>
          <a:ext cx="3524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0" name="Equation" r:id="rId2" imgW="356235" imgH="287020" progId="">
                  <p:embed/>
                </p:oleObj>
              </mc:Choice>
              <mc:Fallback>
                <p:oleObj name="Equation" r:id="rId2" imgW="356235" imgH="28702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600" y="3909256"/>
                        <a:ext cx="35242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211925" y="3899136"/>
          <a:ext cx="333374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1" name="Equation" r:id="rId4" imgW="335915" imgH="278130" progId="">
                  <p:embed/>
                </p:oleObj>
              </mc:Choice>
              <mc:Fallback>
                <p:oleObj name="Equation" r:id="rId4" imgW="335915" imgH="27813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1925" y="3899136"/>
                        <a:ext cx="333374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328449" y="3795589"/>
          <a:ext cx="78105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2" name="Equation" r:id="rId6" imgW="786765" imgH="624840" progId="">
                  <p:embed/>
                </p:oleObj>
              </mc:Choice>
              <mc:Fallback>
                <p:oleObj name="Equation" r:id="rId6" imgW="786765" imgH="6248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8449" y="3795589"/>
                        <a:ext cx="781050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109499" y="3795589"/>
          <a:ext cx="8763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3" name="Equation" r:id="rId8" imgW="881380" imgH="626110" progId="">
                  <p:embed/>
                </p:oleObj>
              </mc:Choice>
              <mc:Fallback>
                <p:oleObj name="Equation" r:id="rId8" imgW="881380" imgH="62611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9499" y="3795589"/>
                        <a:ext cx="876300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129948" y="3814973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4" name="Equation" r:id="rId10" imgW="184785" imgH="554355" progId="">
                  <p:embed/>
                </p:oleObj>
              </mc:Choice>
              <mc:Fallback>
                <p:oleObj name="Equation" r:id="rId10" imgW="184785" imgH="55435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9948" y="3814973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972423" y="4435139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5" name="Equation" r:id="rId12" imgW="184785" imgH="554355" progId="">
                  <p:embed/>
                </p:oleObj>
              </mc:Choice>
              <mc:Fallback>
                <p:oleObj name="Equation" r:id="rId12" imgW="184785" imgH="554355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2423" y="4435139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878270" y="5029486"/>
          <a:ext cx="1809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6" name="Equation" r:id="rId14" imgW="184785" imgH="554355" progId="">
                  <p:embed/>
                </p:oleObj>
              </mc:Choice>
              <mc:Fallback>
                <p:oleObj name="Equation" r:id="rId14" imgW="184785" imgH="554355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8270" y="5029486"/>
                        <a:ext cx="180974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2"/>
          <p:cNvSpPr txBox="1"/>
          <p:nvPr/>
        </p:nvSpPr>
        <p:spPr>
          <a:xfrm>
            <a:off x="539552" y="5724525"/>
            <a:ext cx="8467200" cy="5983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306352" y="5808306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7" name="Equation" r:id="rId16" imgW="184785" imgH="554355" progId="">
                  <p:embed/>
                </p:oleObj>
              </mc:Choice>
              <mc:Fallback>
                <p:oleObj name="Equation" r:id="rId16" imgW="184785" imgH="554355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6352" y="5808306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67544" y="5796533"/>
            <a:ext cx="8215370" cy="64294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textimage1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55576" y="2196133"/>
            <a:ext cx="6953250" cy="1266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7544" y="1188021"/>
            <a:ext cx="748883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3320"/>
              </a:spcBef>
            </a:pPr>
            <a:r>
              <a:rPr lang="zh-CN" altLang="en-US" sz="20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2.两向量的夹角分别是锐角与钝角的充要条件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28621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88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3.平面向量的数量积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291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4.向量数量积的性质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都是非零向量,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方向相同的单位向量,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的夹角,则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|·cos 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27584" y="1512666"/>
            <a:ext cx="4696401" cy="33371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16653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同向时,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=|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||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反向时,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=-|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||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特别地,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|·|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5.坐标表示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2005" kern="0" spc="482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014432" y="3020117"/>
          <a:ext cx="866775" cy="380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1" imgW="873125" imgH="384175" progId="">
                  <p:embed/>
                </p:oleObj>
              </mc:Choice>
              <mc:Fallback>
                <p:oleObj name="Equation" r:id="rId1" imgW="873125" imgH="38417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4432" y="3020117"/>
                        <a:ext cx="866775" cy="38099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03760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考向一　求平面向量的数量积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999704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考向突破</a:t>
            </a:r>
            <a:endParaRPr lang="zh-CN" altLang="en-US" b="1" dirty="0"/>
          </a:p>
        </p:txBody>
      </p:sp>
      <p:sp>
        <p:nvSpPr>
          <p:cNvPr id="4" name="TextBox 2"/>
          <p:cNvSpPr txBox="1"/>
          <p:nvPr/>
        </p:nvSpPr>
        <p:spPr>
          <a:xfrm>
            <a:off x="497288" y="2124125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　(1)(2020届皖南八校摸底考试,5)已知</a:t>
            </a:r>
            <a:r>
              <a:rPr lang="zh-CN" altLang="en-US" sz="1620" kern="0" spc="107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=(-3,-2),</a:t>
            </a:r>
            <a:r>
              <a:rPr lang="zh-CN" altLang="en-US" sz="1675" kern="0" spc="109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,1),|</a:t>
            </a:r>
            <a:r>
              <a:rPr lang="zh-CN" altLang="en-US" sz="1675" kern="0" spc="109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|=3,则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20" kern="0" spc="92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1675" kern="0" spc="109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500" kern="0" spc="5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A.7　    B.-7　    C.15　    D.-15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(2)(命题标准样题,13)设△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620" kern="0" spc="107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675" kern="0" spc="109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675" kern="0" spc="87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19055" y="2195768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5" name="Equation" r:id="rId1" imgW="346710" imgH="277495" progId="">
                  <p:embed/>
                </p:oleObj>
              </mc:Choice>
              <mc:Fallback>
                <p:oleObj name="Equation" r:id="rId1" imgW="346710" imgH="277495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9055" y="2195768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329971" y="2205888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6" name="Equation" r:id="rId3" imgW="356235" imgH="287020" progId="">
                  <p:embed/>
                </p:oleObj>
              </mc:Choice>
              <mc:Fallback>
                <p:oleObj name="Equation" r:id="rId3" imgW="356235" imgH="28702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9971" y="2205888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478505" y="2205888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7" name="Equation" r:id="rId5" imgW="356235" imgH="287020" progId="">
                  <p:embed/>
                </p:oleObj>
              </mc:Choice>
              <mc:Fallback>
                <p:oleObj name="Equation" r:id="rId5" imgW="356235" imgH="28702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8505" y="2205888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97288" y="2642353"/>
          <a:ext cx="323850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8" name="Equation" r:id="rId7" imgW="325755" imgH="279400" progId="">
                  <p:embed/>
                </p:oleObj>
              </mc:Choice>
              <mc:Fallback>
                <p:oleObj name="Equation" r:id="rId7" imgW="325755" imgH="27940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288" y="2642353"/>
                        <a:ext cx="323850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885038" y="2652473"/>
          <a:ext cx="3524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9" name="Equation" r:id="rId9" imgW="356235" imgH="287020" progId="">
                  <p:embed/>
                </p:oleObj>
              </mc:Choice>
              <mc:Fallback>
                <p:oleObj name="Equation" r:id="rId9" imgW="356235" imgH="28702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5038" y="2652473"/>
                        <a:ext cx="35242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700115" y="3591344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0" name="Equation" r:id="rId11" imgW="346710" imgH="277495" progId="">
                  <p:embed/>
                </p:oleObj>
              </mc:Choice>
              <mc:Fallback>
                <p:oleObj name="Equation" r:id="rId11" imgW="346710" imgH="27749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0115" y="3591344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7378126" y="3601464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1" name="Equation" r:id="rId13" imgW="356235" imgH="287020" progId="">
                  <p:embed/>
                </p:oleObj>
              </mc:Choice>
              <mc:Fallback>
                <p:oleObj name="Equation" r:id="rId13" imgW="356235" imgH="28702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78126" y="3601464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8066400" y="3601464"/>
          <a:ext cx="32385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2" name="Equation" r:id="rId15" imgW="324485" imgH="289560" progId="">
                  <p:embed/>
                </p:oleObj>
              </mc:Choice>
              <mc:Fallback>
                <p:oleObj name="Equation" r:id="rId15" imgW="324485" imgH="28956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66400" y="3601464"/>
                        <a:ext cx="323850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88661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(1)</a:t>
            </a:r>
            <a:r>
              <a:rPr lang="zh-CN" altLang="en-US" sz="1675" kern="0" spc="109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675" kern="0" spc="109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1620" kern="0" spc="107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+3,3),∵|</a:t>
            </a:r>
            <a:r>
              <a:rPr lang="zh-CN" altLang="en-US" sz="1675" kern="0" spc="109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|=3,∴(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+3)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+9=9,∴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=-3,∴</a:t>
            </a:r>
            <a:r>
              <a:rPr lang="zh-CN" altLang="en-US" sz="1675" kern="0" spc="109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=(-3,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1),∵</a:t>
            </a:r>
            <a:r>
              <a:rPr lang="zh-CN" altLang="en-US" sz="1620" kern="0" spc="92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=(3,2),∴</a:t>
            </a:r>
            <a:r>
              <a:rPr lang="zh-CN" altLang="en-US" sz="1620" kern="0" spc="92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1675" kern="0" spc="109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=-9+2=-7.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(2)试题考查平面向量的概念、运算、平面向量数量积等数学知识.试题解</a:t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法灵活多样,考查化归与转化的数学思想,体现了理性思维的学科素养.考</a:t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查了逻辑推理能力、运算求解能力,落实了基础性的考查要求.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=-4.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604833" y="1270424"/>
          <a:ext cx="3524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Equation" r:id="rId1" imgW="356235" imgH="287020" progId="">
                  <p:embed/>
                </p:oleObj>
              </mc:Choice>
              <mc:Fallback>
                <p:oleObj name="Equation" r:id="rId1" imgW="356235" imgH="28702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4833" y="1270424"/>
                        <a:ext cx="35242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101408" y="1270424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Equation" r:id="rId3" imgW="356235" imgH="287020" progId="">
                  <p:embed/>
                </p:oleObj>
              </mc:Choice>
              <mc:Fallback>
                <p:oleObj name="Equation" r:id="rId3" imgW="356235" imgH="28702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1408" y="1270424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538949" y="1260304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5" imgW="346710" imgH="277495" progId="">
                  <p:embed/>
                </p:oleObj>
              </mc:Choice>
              <mc:Fallback>
                <p:oleObj name="Equation" r:id="rId5" imgW="346710" imgH="27749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8949" y="1260304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205508" y="1270424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7" imgW="356235" imgH="287020" progId="">
                  <p:embed/>
                </p:oleObj>
              </mc:Choice>
              <mc:Fallback>
                <p:oleObj name="Equation" r:id="rId7" imgW="356235" imgH="28702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5508" y="1270424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596513" y="1270424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Equation" r:id="rId9" imgW="356235" imgH="287020" progId="">
                  <p:embed/>
                </p:oleObj>
              </mc:Choice>
              <mc:Fallback>
                <p:oleObj name="Equation" r:id="rId9" imgW="356235" imgH="28702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96513" y="1270424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072416" y="1725496"/>
          <a:ext cx="323850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Equation" r:id="rId11" imgW="325755" imgH="279400" progId="">
                  <p:embed/>
                </p:oleObj>
              </mc:Choice>
              <mc:Fallback>
                <p:oleObj name="Equation" r:id="rId11" imgW="325755" imgH="27940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2416" y="1725496"/>
                        <a:ext cx="323850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349649" y="1725496"/>
          <a:ext cx="32385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Equation" r:id="rId13" imgW="325755" imgH="279400" progId="">
                  <p:embed/>
                </p:oleObj>
              </mc:Choice>
              <mc:Fallback>
                <p:oleObj name="Equation" r:id="rId13" imgW="325755" imgH="27940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9649" y="1725496"/>
                        <a:ext cx="32385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737399" y="1735616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Equation" r:id="rId15" imgW="356235" imgH="287020" progId="">
                  <p:embed/>
                </p:oleObj>
              </mc:Choice>
              <mc:Fallback>
                <p:oleObj name="Equation" r:id="rId15" imgW="356235" imgH="28702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7399" y="1735616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2"/>
          <p:cNvSpPr txBox="1"/>
          <p:nvPr/>
        </p:nvSpPr>
        <p:spPr>
          <a:xfrm>
            <a:off x="611560" y="4428381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(1)B　(2)-4</a:t>
            </a:r>
            <a:endParaRPr lang="zh-CN" altLang="en-US" dirty="0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95536" y="4428381"/>
            <a:ext cx="8215370" cy="64294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99704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考向二　求平面向量的投影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666771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    (2020届贵州遵义摸底考试,6)已知向量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的夹角为60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,且|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|=2,则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在向量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方向上的投影为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A.-1　    B.1　    C.2　    D.3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395536" y="3492277"/>
            <a:ext cx="8467200" cy="11306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设向量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与向量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的夹角为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,则向量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在向量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方向上的投影为|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|cos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|·</a:t>
            </a:r>
            <a:r>
              <a:rPr lang="zh-CN" altLang="en-US" sz="2715" kern="0" spc="336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15" kern="0" spc="336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85" kern="0" spc="27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70" kern="0" spc="992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=1,故选B.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751923" y="4088819"/>
          <a:ext cx="771524" cy="600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1" name="Equation" r:id="rId1" imgW="778510" imgH="603885" progId="">
                  <p:embed/>
                </p:oleObj>
              </mc:Choice>
              <mc:Fallback>
                <p:oleObj name="Equation" r:id="rId1" imgW="778510" imgH="603885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1923" y="4088819"/>
                        <a:ext cx="771524" cy="6000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667597" y="4088819"/>
          <a:ext cx="7715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2" name="Equation" r:id="rId3" imgW="778510" imgH="603885" progId="">
                  <p:embed/>
                </p:oleObj>
              </mc:Choice>
              <mc:Fallback>
                <p:oleObj name="Equation" r:id="rId3" imgW="778510" imgH="60388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597" y="4088819"/>
                        <a:ext cx="771525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583272" y="4052133"/>
          <a:ext cx="7143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3" name="Equation" r:id="rId5" imgW="722630" imgH="640715" progId="">
                  <p:embed/>
                </p:oleObj>
              </mc:Choice>
              <mc:Fallback>
                <p:oleObj name="Equation" r:id="rId5" imgW="722630" imgH="64071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3272" y="4052133"/>
                        <a:ext cx="714375" cy="638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441796" y="4050422"/>
          <a:ext cx="16002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4" name="Equation" r:id="rId7" imgW="1615440" imgH="592455" progId="">
                  <p:embed/>
                </p:oleObj>
              </mc:Choice>
              <mc:Fallback>
                <p:oleObj name="Equation" r:id="rId7" imgW="1615440" imgH="59245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1796" y="4050422"/>
                        <a:ext cx="1600200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2"/>
          <p:cNvSpPr txBox="1"/>
          <p:nvPr/>
        </p:nvSpPr>
        <p:spPr>
          <a:xfrm>
            <a:off x="323528" y="5220469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endParaRPr lang="zh-CN" altLang="en-US" dirty="0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95536" y="3564285"/>
            <a:ext cx="8215370" cy="1296144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23528" y="5220469"/>
            <a:ext cx="8215370" cy="64294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67544" y="971997"/>
            <a:ext cx="8467200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考点二　平面向量数量积的应用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40000" y="1545380"/>
            <a:ext cx="8467200" cy="49712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1.向量数量积的应用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已知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(1)证明垂直问题,常用向量垂直的充要条件,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u="sng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u="sng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5" u="sng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5" u="sng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(2)求解夹角问题,常利用夹角公式: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cos 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4725" u="sng" kern="0" spc="-112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5325" u="sng" kern="0" spc="93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(其中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的夹角).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(3)求线段长度问题,常利用向量的长度公式: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2625" u="sng" kern="0" spc="75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3075" u="sng" kern="0" spc="375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或|</a:t>
            </a:r>
            <a:r>
              <a:rPr lang="zh-CN" altLang="en-US" sz="2175" u="sng" kern="0" spc="52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br>
              <a:rPr dirty="0"/>
            </a:br>
            <a:r>
              <a:rPr lang="zh-CN" altLang="en-US" sz="3075" u="sng" kern="0" spc="1297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978377" y="3698422"/>
          <a:ext cx="434339" cy="5700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7" name="Equation" r:id="rId1" imgW="463550" imgH="602615" progId="">
                  <p:embed/>
                </p:oleObj>
              </mc:Choice>
              <mc:Fallback>
                <p:oleObj name="Equation" r:id="rId1" imgW="463550" imgH="602615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8377" y="3698422"/>
                        <a:ext cx="434339" cy="57007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614730" y="3700327"/>
          <a:ext cx="1764506" cy="6424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8" name="Equation" r:id="rId3" imgW="1868805" imgH="684530" progId="">
                  <p:embed/>
                </p:oleObj>
              </mc:Choice>
              <mc:Fallback>
                <p:oleObj name="Equation" r:id="rId3" imgW="1868805" imgH="68453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4730" y="3700327"/>
                        <a:ext cx="1764506" cy="64246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702413" y="5270610"/>
          <a:ext cx="407193" cy="3167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9" name="Equation" r:id="rId5" imgW="430530" imgH="337185" progId="">
                  <p:embed/>
                </p:oleObj>
              </mc:Choice>
              <mc:Fallback>
                <p:oleObj name="Equation" r:id="rId5" imgW="430530" imgH="33718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2413" y="5270610"/>
                        <a:ext cx="407193" cy="3167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286141" y="5272038"/>
          <a:ext cx="823436" cy="3709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0" name="Equation" r:id="rId7" imgW="871855" imgH="394970" progId="">
                  <p:embed/>
                </p:oleObj>
              </mc:Choice>
              <mc:Fallback>
                <p:oleObj name="Equation" r:id="rId7" imgW="871855" imgH="39497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141" y="5272038"/>
                        <a:ext cx="823436" cy="3709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446589" y="5269181"/>
          <a:ext cx="325755" cy="26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1" name="Equation" r:id="rId9" imgW="346710" imgH="277495" progId="">
                  <p:embed/>
                </p:oleObj>
              </mc:Choice>
              <mc:Fallback>
                <p:oleObj name="Equation" r:id="rId9" imgW="346710" imgH="277495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46589" y="5269181"/>
                        <a:ext cx="325755" cy="262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90958" y="5982794"/>
          <a:ext cx="1936432" cy="3709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2" name="Equation" r:id="rId11" imgW="2053590" imgH="394335" progId="">
                  <p:embed/>
                </p:oleObj>
              </mc:Choice>
              <mc:Fallback>
                <p:oleObj name="Equation" r:id="rId11" imgW="2053590" imgH="39433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958" y="5982794"/>
                        <a:ext cx="1936432" cy="3709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旧题例主题</Template>
  <TotalTime>0</TotalTime>
  <Words>2990</Words>
  <Application>WPS 演示</Application>
  <PresentationFormat>自定义</PresentationFormat>
  <Paragraphs>169</Paragraphs>
  <Slides>24</Slides>
  <Notes>23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黑体</vt:lpstr>
      <vt:lpstr>Times New Roman</vt:lpstr>
      <vt:lpstr>Arial Narrow</vt:lpstr>
      <vt:lpstr>Arial Unicode MS</vt:lpstr>
      <vt:lpstr>NEU-BZ</vt:lpstr>
      <vt:lpstr>微软雅黑</vt:lpstr>
      <vt:lpstr>Arial Unicode MS</vt:lpstr>
      <vt:lpstr>Calibri</vt:lpstr>
      <vt:lpstr>主题1</vt:lpstr>
      <vt:lpstr>高考   文数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99096</cp:lastModifiedBy>
  <cp:revision>50</cp:revision>
  <dcterms:created xsi:type="dcterms:W3CDTF">2020-02-19T07:57:09Z</dcterms:created>
  <dcterms:modified xsi:type="dcterms:W3CDTF">2020-02-19T07:57:18Z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