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5" r:id="rId3"/>
    <p:sldId id="262" r:id="rId4"/>
    <p:sldId id="263" r:id="rId6"/>
    <p:sldId id="266" r:id="rId7"/>
    <p:sldId id="306" r:id="rId8"/>
    <p:sldId id="267" r:id="rId9"/>
    <p:sldId id="269" r:id="rId10"/>
    <p:sldId id="272" r:id="rId11"/>
    <p:sldId id="274" r:id="rId12"/>
    <p:sldId id="276" r:id="rId13"/>
    <p:sldId id="278" r:id="rId14"/>
    <p:sldId id="280" r:id="rId15"/>
    <p:sldId id="281" r:id="rId16"/>
    <p:sldId id="286" r:id="rId17"/>
    <p:sldId id="291" r:id="rId18"/>
    <p:sldId id="292" r:id="rId19"/>
    <p:sldId id="295" r:id="rId20"/>
    <p:sldId id="296" r:id="rId21"/>
    <p:sldId id="297" r:id="rId22"/>
    <p:sldId id="298" r:id="rId23"/>
    <p:sldId id="300" r:id="rId24"/>
    <p:sldId id="301" r:id="rId25"/>
    <p:sldId id="302" r:id="rId26"/>
    <p:sldId id="303" r:id="rId2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810" autoAdjust="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7.wmf"/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8.wmf"/><Relationship Id="rId8" Type="http://schemas.openxmlformats.org/officeDocument/2006/relationships/image" Target="../media/image137.wmf"/><Relationship Id="rId7" Type="http://schemas.openxmlformats.org/officeDocument/2006/relationships/image" Target="../media/image136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33.wmf"/><Relationship Id="rId37" Type="http://schemas.openxmlformats.org/officeDocument/2006/relationships/image" Target="../media/image166.wmf"/><Relationship Id="rId36" Type="http://schemas.openxmlformats.org/officeDocument/2006/relationships/image" Target="../media/image165.wmf"/><Relationship Id="rId35" Type="http://schemas.openxmlformats.org/officeDocument/2006/relationships/image" Target="../media/image164.wmf"/><Relationship Id="rId34" Type="http://schemas.openxmlformats.org/officeDocument/2006/relationships/image" Target="../media/image163.wmf"/><Relationship Id="rId33" Type="http://schemas.openxmlformats.org/officeDocument/2006/relationships/image" Target="../media/image162.wmf"/><Relationship Id="rId32" Type="http://schemas.openxmlformats.org/officeDocument/2006/relationships/image" Target="../media/image161.wmf"/><Relationship Id="rId31" Type="http://schemas.openxmlformats.org/officeDocument/2006/relationships/image" Target="../media/image160.wmf"/><Relationship Id="rId30" Type="http://schemas.openxmlformats.org/officeDocument/2006/relationships/image" Target="../media/image159.wmf"/><Relationship Id="rId3" Type="http://schemas.openxmlformats.org/officeDocument/2006/relationships/image" Target="../media/image132.wmf"/><Relationship Id="rId29" Type="http://schemas.openxmlformats.org/officeDocument/2006/relationships/image" Target="../media/image158.wmf"/><Relationship Id="rId28" Type="http://schemas.openxmlformats.org/officeDocument/2006/relationships/image" Target="../media/image157.wmf"/><Relationship Id="rId27" Type="http://schemas.openxmlformats.org/officeDocument/2006/relationships/image" Target="../media/image156.wmf"/><Relationship Id="rId26" Type="http://schemas.openxmlformats.org/officeDocument/2006/relationships/image" Target="../media/image155.wmf"/><Relationship Id="rId25" Type="http://schemas.openxmlformats.org/officeDocument/2006/relationships/image" Target="../media/image154.wmf"/><Relationship Id="rId24" Type="http://schemas.openxmlformats.org/officeDocument/2006/relationships/image" Target="../media/image153.wmf"/><Relationship Id="rId23" Type="http://schemas.openxmlformats.org/officeDocument/2006/relationships/image" Target="../media/image152.wmf"/><Relationship Id="rId22" Type="http://schemas.openxmlformats.org/officeDocument/2006/relationships/image" Target="../media/image151.wmf"/><Relationship Id="rId21" Type="http://schemas.openxmlformats.org/officeDocument/2006/relationships/image" Target="../media/image150.wmf"/><Relationship Id="rId20" Type="http://schemas.openxmlformats.org/officeDocument/2006/relationships/image" Target="../media/image149.wmf"/><Relationship Id="rId2" Type="http://schemas.openxmlformats.org/officeDocument/2006/relationships/image" Target="../media/image131.wmf"/><Relationship Id="rId19" Type="http://schemas.openxmlformats.org/officeDocument/2006/relationships/image" Target="../media/image148.wmf"/><Relationship Id="rId18" Type="http://schemas.openxmlformats.org/officeDocument/2006/relationships/image" Target="../media/image147.wmf"/><Relationship Id="rId17" Type="http://schemas.openxmlformats.org/officeDocument/2006/relationships/image" Target="../media/image146.wmf"/><Relationship Id="rId16" Type="http://schemas.openxmlformats.org/officeDocument/2006/relationships/image" Target="../media/image145.wmf"/><Relationship Id="rId15" Type="http://schemas.openxmlformats.org/officeDocument/2006/relationships/image" Target="../media/image144.wmf"/><Relationship Id="rId14" Type="http://schemas.openxmlformats.org/officeDocument/2006/relationships/image" Target="../media/image143.wmf"/><Relationship Id="rId13" Type="http://schemas.openxmlformats.org/officeDocument/2006/relationships/image" Target="../media/image142.wmf"/><Relationship Id="rId12" Type="http://schemas.openxmlformats.org/officeDocument/2006/relationships/image" Target="../media/image141.wmf"/><Relationship Id="rId11" Type="http://schemas.openxmlformats.org/officeDocument/2006/relationships/image" Target="../media/image140.wmf"/><Relationship Id="rId10" Type="http://schemas.openxmlformats.org/officeDocument/2006/relationships/image" Target="../media/image139.wmf"/><Relationship Id="rId1" Type="http://schemas.openxmlformats.org/officeDocument/2006/relationships/image" Target="../media/image130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5.wmf"/><Relationship Id="rId8" Type="http://schemas.openxmlformats.org/officeDocument/2006/relationships/image" Target="../media/image174.wmf"/><Relationship Id="rId7" Type="http://schemas.openxmlformats.org/officeDocument/2006/relationships/image" Target="../media/image173.wmf"/><Relationship Id="rId6" Type="http://schemas.openxmlformats.org/officeDocument/2006/relationships/image" Target="../media/image172.wmf"/><Relationship Id="rId5" Type="http://schemas.openxmlformats.org/officeDocument/2006/relationships/image" Target="../media/image171.wmf"/><Relationship Id="rId4" Type="http://schemas.openxmlformats.org/officeDocument/2006/relationships/image" Target="../media/image170.wmf"/><Relationship Id="rId3" Type="http://schemas.openxmlformats.org/officeDocument/2006/relationships/image" Target="../media/image169.wmf"/><Relationship Id="rId2" Type="http://schemas.openxmlformats.org/officeDocument/2006/relationships/image" Target="../media/image168.wmf"/><Relationship Id="rId15" Type="http://schemas.openxmlformats.org/officeDocument/2006/relationships/image" Target="../media/image181.wmf"/><Relationship Id="rId14" Type="http://schemas.openxmlformats.org/officeDocument/2006/relationships/image" Target="../media/image180.wmf"/><Relationship Id="rId13" Type="http://schemas.openxmlformats.org/officeDocument/2006/relationships/image" Target="../media/image179.wmf"/><Relationship Id="rId12" Type="http://schemas.openxmlformats.org/officeDocument/2006/relationships/image" Target="../media/image178.wmf"/><Relationship Id="rId11" Type="http://schemas.openxmlformats.org/officeDocument/2006/relationships/image" Target="../media/image177.wmf"/><Relationship Id="rId10" Type="http://schemas.openxmlformats.org/officeDocument/2006/relationships/image" Target="../media/image176.wmf"/><Relationship Id="rId1" Type="http://schemas.openxmlformats.org/officeDocument/2006/relationships/image" Target="../media/image167.wmf"/></Relationships>
</file>

<file path=ppt/drawings/_rels/vmlDrawing1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1.wmf"/><Relationship Id="rId8" Type="http://schemas.openxmlformats.org/officeDocument/2006/relationships/image" Target="../media/image190.wmf"/><Relationship Id="rId7" Type="http://schemas.openxmlformats.org/officeDocument/2006/relationships/image" Target="../media/image189.wmf"/><Relationship Id="rId6" Type="http://schemas.openxmlformats.org/officeDocument/2006/relationships/image" Target="../media/image188.wmf"/><Relationship Id="rId5" Type="http://schemas.openxmlformats.org/officeDocument/2006/relationships/image" Target="../media/image187.wmf"/><Relationship Id="rId4" Type="http://schemas.openxmlformats.org/officeDocument/2006/relationships/image" Target="../media/image186.wmf"/><Relationship Id="rId3" Type="http://schemas.openxmlformats.org/officeDocument/2006/relationships/image" Target="../media/image185.wmf"/><Relationship Id="rId2" Type="http://schemas.openxmlformats.org/officeDocument/2006/relationships/image" Target="../media/image184.wmf"/><Relationship Id="rId14" Type="http://schemas.openxmlformats.org/officeDocument/2006/relationships/image" Target="../media/image196.wmf"/><Relationship Id="rId13" Type="http://schemas.openxmlformats.org/officeDocument/2006/relationships/image" Target="../media/image195.wmf"/><Relationship Id="rId12" Type="http://schemas.openxmlformats.org/officeDocument/2006/relationships/image" Target="../media/image194.wmf"/><Relationship Id="rId11" Type="http://schemas.openxmlformats.org/officeDocument/2006/relationships/image" Target="../media/image193.wmf"/><Relationship Id="rId10" Type="http://schemas.openxmlformats.org/officeDocument/2006/relationships/image" Target="../media/image192.wmf"/><Relationship Id="rId1" Type="http://schemas.openxmlformats.org/officeDocument/2006/relationships/image" Target="../media/image183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6.wmf"/><Relationship Id="rId8" Type="http://schemas.openxmlformats.org/officeDocument/2006/relationships/image" Target="../media/image205.wmf"/><Relationship Id="rId7" Type="http://schemas.openxmlformats.org/officeDocument/2006/relationships/image" Target="../media/image204.wmf"/><Relationship Id="rId6" Type="http://schemas.openxmlformats.org/officeDocument/2006/relationships/image" Target="../media/image203.wmf"/><Relationship Id="rId5" Type="http://schemas.openxmlformats.org/officeDocument/2006/relationships/image" Target="../media/image202.wmf"/><Relationship Id="rId4" Type="http://schemas.openxmlformats.org/officeDocument/2006/relationships/image" Target="../media/image201.wmf"/><Relationship Id="rId3" Type="http://schemas.openxmlformats.org/officeDocument/2006/relationships/image" Target="../media/image200.wmf"/><Relationship Id="rId23" Type="http://schemas.openxmlformats.org/officeDocument/2006/relationships/image" Target="../media/image220.wmf"/><Relationship Id="rId22" Type="http://schemas.openxmlformats.org/officeDocument/2006/relationships/image" Target="../media/image219.wmf"/><Relationship Id="rId21" Type="http://schemas.openxmlformats.org/officeDocument/2006/relationships/image" Target="../media/image218.wmf"/><Relationship Id="rId20" Type="http://schemas.openxmlformats.org/officeDocument/2006/relationships/image" Target="../media/image217.wmf"/><Relationship Id="rId2" Type="http://schemas.openxmlformats.org/officeDocument/2006/relationships/image" Target="../media/image199.wmf"/><Relationship Id="rId19" Type="http://schemas.openxmlformats.org/officeDocument/2006/relationships/image" Target="../media/image216.wmf"/><Relationship Id="rId18" Type="http://schemas.openxmlformats.org/officeDocument/2006/relationships/image" Target="../media/image215.wmf"/><Relationship Id="rId17" Type="http://schemas.openxmlformats.org/officeDocument/2006/relationships/image" Target="../media/image214.wmf"/><Relationship Id="rId16" Type="http://schemas.openxmlformats.org/officeDocument/2006/relationships/image" Target="../media/image213.wmf"/><Relationship Id="rId15" Type="http://schemas.openxmlformats.org/officeDocument/2006/relationships/image" Target="../media/image212.wmf"/><Relationship Id="rId14" Type="http://schemas.openxmlformats.org/officeDocument/2006/relationships/image" Target="../media/image211.wmf"/><Relationship Id="rId13" Type="http://schemas.openxmlformats.org/officeDocument/2006/relationships/image" Target="../media/image210.wmf"/><Relationship Id="rId12" Type="http://schemas.openxmlformats.org/officeDocument/2006/relationships/image" Target="../media/image209.wmf"/><Relationship Id="rId11" Type="http://schemas.openxmlformats.org/officeDocument/2006/relationships/image" Target="../media/image208.wmf"/><Relationship Id="rId10" Type="http://schemas.openxmlformats.org/officeDocument/2006/relationships/image" Target="../media/image207.wmf"/><Relationship Id="rId1" Type="http://schemas.openxmlformats.org/officeDocument/2006/relationships/image" Target="../media/image198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7" Type="http://schemas.openxmlformats.org/officeDocument/2006/relationships/image" Target="../media/image33.wmf"/><Relationship Id="rId16" Type="http://schemas.openxmlformats.org/officeDocument/2006/relationships/image" Target="../media/image32.wmf"/><Relationship Id="rId15" Type="http://schemas.openxmlformats.org/officeDocument/2006/relationships/image" Target="../media/image31.wmf"/><Relationship Id="rId14" Type="http://schemas.openxmlformats.org/officeDocument/2006/relationships/image" Target="../media/image30.wmf"/><Relationship Id="rId13" Type="http://schemas.openxmlformats.org/officeDocument/2006/relationships/image" Target="../media/image29.wmf"/><Relationship Id="rId12" Type="http://schemas.openxmlformats.org/officeDocument/2006/relationships/image" Target="../media/image28.wmf"/><Relationship Id="rId11" Type="http://schemas.openxmlformats.org/officeDocument/2006/relationships/image" Target="../media/image27.wmf"/><Relationship Id="rId10" Type="http://schemas.openxmlformats.org/officeDocument/2006/relationships/image" Target="../media/image26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42.wmf"/><Relationship Id="rId8" Type="http://schemas.openxmlformats.org/officeDocument/2006/relationships/image" Target="../media/image41.wmf"/><Relationship Id="rId7" Type="http://schemas.openxmlformats.org/officeDocument/2006/relationships/image" Target="../media/image40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2" Type="http://schemas.openxmlformats.org/officeDocument/2006/relationships/image" Target="../media/image55.wmf"/><Relationship Id="rId21" Type="http://schemas.openxmlformats.org/officeDocument/2006/relationships/image" Target="../media/image54.wmf"/><Relationship Id="rId20" Type="http://schemas.openxmlformats.org/officeDocument/2006/relationships/image" Target="../media/image53.wmf"/><Relationship Id="rId2" Type="http://schemas.openxmlformats.org/officeDocument/2006/relationships/image" Target="../media/image35.wmf"/><Relationship Id="rId19" Type="http://schemas.openxmlformats.org/officeDocument/2006/relationships/image" Target="../media/image52.wmf"/><Relationship Id="rId18" Type="http://schemas.openxmlformats.org/officeDocument/2006/relationships/image" Target="../media/image51.wmf"/><Relationship Id="rId17" Type="http://schemas.openxmlformats.org/officeDocument/2006/relationships/image" Target="../media/image50.wmf"/><Relationship Id="rId16" Type="http://schemas.openxmlformats.org/officeDocument/2006/relationships/image" Target="../media/image49.wmf"/><Relationship Id="rId15" Type="http://schemas.openxmlformats.org/officeDocument/2006/relationships/image" Target="../media/image48.wmf"/><Relationship Id="rId14" Type="http://schemas.openxmlformats.org/officeDocument/2006/relationships/image" Target="../media/image47.wmf"/><Relationship Id="rId13" Type="http://schemas.openxmlformats.org/officeDocument/2006/relationships/image" Target="../media/image46.wmf"/><Relationship Id="rId12" Type="http://schemas.openxmlformats.org/officeDocument/2006/relationships/image" Target="../media/image45.wmf"/><Relationship Id="rId11" Type="http://schemas.openxmlformats.org/officeDocument/2006/relationships/image" Target="../media/image44.wmf"/><Relationship Id="rId10" Type="http://schemas.openxmlformats.org/officeDocument/2006/relationships/image" Target="../media/image43.wmf"/><Relationship Id="rId1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65.wmf"/><Relationship Id="rId8" Type="http://schemas.openxmlformats.org/officeDocument/2006/relationships/image" Target="../media/image64.wmf"/><Relationship Id="rId7" Type="http://schemas.openxmlformats.org/officeDocument/2006/relationships/image" Target="../media/image63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1" Type="http://schemas.openxmlformats.org/officeDocument/2006/relationships/image" Target="../media/image67.wmf"/><Relationship Id="rId10" Type="http://schemas.openxmlformats.org/officeDocument/2006/relationships/image" Target="../media/image66.wmf"/><Relationship Id="rId1" Type="http://schemas.openxmlformats.org/officeDocument/2006/relationships/image" Target="../media/image57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6.wmf"/><Relationship Id="rId8" Type="http://schemas.openxmlformats.org/officeDocument/2006/relationships/image" Target="../media/image75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1" Type="http://schemas.openxmlformats.org/officeDocument/2006/relationships/image" Target="../media/image78.wmf"/><Relationship Id="rId10" Type="http://schemas.openxmlformats.org/officeDocument/2006/relationships/image" Target="../media/image77.wmf"/><Relationship Id="rId1" Type="http://schemas.openxmlformats.org/officeDocument/2006/relationships/image" Target="../media/image6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88.wmf"/><Relationship Id="rId8" Type="http://schemas.openxmlformats.org/officeDocument/2006/relationships/image" Target="../media/image87.wmf"/><Relationship Id="rId7" Type="http://schemas.openxmlformats.org/officeDocument/2006/relationships/image" Target="../media/image86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Relationship Id="rId32" Type="http://schemas.openxmlformats.org/officeDocument/2006/relationships/image" Target="../media/image111.wmf"/><Relationship Id="rId31" Type="http://schemas.openxmlformats.org/officeDocument/2006/relationships/image" Target="../media/image110.wmf"/><Relationship Id="rId30" Type="http://schemas.openxmlformats.org/officeDocument/2006/relationships/image" Target="../media/image109.wmf"/><Relationship Id="rId3" Type="http://schemas.openxmlformats.org/officeDocument/2006/relationships/image" Target="../media/image82.wmf"/><Relationship Id="rId29" Type="http://schemas.openxmlformats.org/officeDocument/2006/relationships/image" Target="../media/image108.wmf"/><Relationship Id="rId28" Type="http://schemas.openxmlformats.org/officeDocument/2006/relationships/image" Target="../media/image107.wmf"/><Relationship Id="rId27" Type="http://schemas.openxmlformats.org/officeDocument/2006/relationships/image" Target="../media/image106.wmf"/><Relationship Id="rId26" Type="http://schemas.openxmlformats.org/officeDocument/2006/relationships/image" Target="../media/image105.wmf"/><Relationship Id="rId25" Type="http://schemas.openxmlformats.org/officeDocument/2006/relationships/image" Target="../media/image104.wmf"/><Relationship Id="rId24" Type="http://schemas.openxmlformats.org/officeDocument/2006/relationships/image" Target="../media/image103.wmf"/><Relationship Id="rId23" Type="http://schemas.openxmlformats.org/officeDocument/2006/relationships/image" Target="../media/image102.wmf"/><Relationship Id="rId22" Type="http://schemas.openxmlformats.org/officeDocument/2006/relationships/image" Target="../media/image101.wmf"/><Relationship Id="rId21" Type="http://schemas.openxmlformats.org/officeDocument/2006/relationships/image" Target="../media/image100.wmf"/><Relationship Id="rId20" Type="http://schemas.openxmlformats.org/officeDocument/2006/relationships/image" Target="../media/image99.wmf"/><Relationship Id="rId2" Type="http://schemas.openxmlformats.org/officeDocument/2006/relationships/image" Target="../media/image81.wmf"/><Relationship Id="rId19" Type="http://schemas.openxmlformats.org/officeDocument/2006/relationships/image" Target="../media/image98.wmf"/><Relationship Id="rId18" Type="http://schemas.openxmlformats.org/officeDocument/2006/relationships/image" Target="../media/image97.wmf"/><Relationship Id="rId17" Type="http://schemas.openxmlformats.org/officeDocument/2006/relationships/image" Target="../media/image96.wmf"/><Relationship Id="rId16" Type="http://schemas.openxmlformats.org/officeDocument/2006/relationships/image" Target="../media/image95.wmf"/><Relationship Id="rId15" Type="http://schemas.openxmlformats.org/officeDocument/2006/relationships/image" Target="../media/image94.wmf"/><Relationship Id="rId14" Type="http://schemas.openxmlformats.org/officeDocument/2006/relationships/image" Target="../media/image93.wmf"/><Relationship Id="rId13" Type="http://schemas.openxmlformats.org/officeDocument/2006/relationships/image" Target="../media/image92.wmf"/><Relationship Id="rId12" Type="http://schemas.openxmlformats.org/officeDocument/2006/relationships/image" Target="../media/image91.wmf"/><Relationship Id="rId11" Type="http://schemas.openxmlformats.org/officeDocument/2006/relationships/image" Target="../media/image90.wmf"/><Relationship Id="rId10" Type="http://schemas.openxmlformats.org/officeDocument/2006/relationships/image" Target="../media/image89.wmf"/><Relationship Id="rId1" Type="http://schemas.openxmlformats.org/officeDocument/2006/relationships/image" Target="../media/image8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  <p:pic>
        <p:nvPicPr>
          <p:cNvPr id="6" name="Picture 1" descr="E:\静\2019\图书出版\53A\PPT课件\PPT插图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196"/>
            <a:ext cx="9217025" cy="7234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" Target="../slides/slide15.xml"/><Relationship Id="rId7" Type="http://schemas.openxmlformats.org/officeDocument/2006/relationships/slide" Target="../slides/slide2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 bwMode="auto">
          <a:xfrm>
            <a:off x="7827963" y="-703314"/>
            <a:ext cx="939829" cy="703313"/>
            <a:chOff x="7898668" y="1063455"/>
            <a:chExt cx="939835" cy="1025718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5"/>
              <a:ext cx="920507" cy="1025718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909809" y="1174982"/>
              <a:ext cx="928694" cy="763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7" action="ppaction://hlinksldjump"/>
                </a:rPr>
                <a:t>考点清单</a:t>
              </a:r>
              <a:endParaRPr lang="en-US" altLang="zh-CN" sz="1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8" action="ppaction://hlinksldjump"/>
                </a:rPr>
                <a:t>方法技巧</a:t>
              </a:r>
              <a:endParaRPr lang="en-US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1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60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58.bin"/><Relationship Id="rId25" Type="http://schemas.openxmlformats.org/officeDocument/2006/relationships/notesSlide" Target="../notesSlides/notesSlide9.xml"/><Relationship Id="rId24" Type="http://schemas.openxmlformats.org/officeDocument/2006/relationships/vmlDrawing" Target="../drawings/vmlDrawing5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78.wmf"/><Relationship Id="rId21" Type="http://schemas.openxmlformats.org/officeDocument/2006/relationships/oleObject" Target="../embeddings/oleObject67.bin"/><Relationship Id="rId20" Type="http://schemas.openxmlformats.org/officeDocument/2006/relationships/image" Target="../media/image77.wmf"/><Relationship Id="rId2" Type="http://schemas.openxmlformats.org/officeDocument/2006/relationships/image" Target="../media/image68.wmf"/><Relationship Id="rId19" Type="http://schemas.openxmlformats.org/officeDocument/2006/relationships/oleObject" Target="../embeddings/oleObject66.bin"/><Relationship Id="rId18" Type="http://schemas.openxmlformats.org/officeDocument/2006/relationships/image" Target="../media/image76.wmf"/><Relationship Id="rId17" Type="http://schemas.openxmlformats.org/officeDocument/2006/relationships/oleObject" Target="../embeddings/oleObject65.bin"/><Relationship Id="rId16" Type="http://schemas.openxmlformats.org/officeDocument/2006/relationships/image" Target="../media/image75.wmf"/><Relationship Id="rId15" Type="http://schemas.openxmlformats.org/officeDocument/2006/relationships/oleObject" Target="../embeddings/oleObject64.bin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63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62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wmf"/><Relationship Id="rId1" Type="http://schemas.openxmlformats.org/officeDocument/2006/relationships/oleObject" Target="../embeddings/oleObject6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3.bin"/><Relationship Id="rId8" Type="http://schemas.openxmlformats.org/officeDocument/2006/relationships/image" Target="../media/image83.wmf"/><Relationship Id="rId7" Type="http://schemas.openxmlformats.org/officeDocument/2006/relationships/oleObject" Target="../embeddings/oleObject72.bin"/><Relationship Id="rId67" Type="http://schemas.openxmlformats.org/officeDocument/2006/relationships/notesSlide" Target="../notesSlides/notesSlide12.xml"/><Relationship Id="rId66" Type="http://schemas.openxmlformats.org/officeDocument/2006/relationships/vmlDrawing" Target="../drawings/vmlDrawing7.vml"/><Relationship Id="rId65" Type="http://schemas.openxmlformats.org/officeDocument/2006/relationships/slideLayout" Target="../slideLayouts/slideLayout4.xml"/><Relationship Id="rId64" Type="http://schemas.openxmlformats.org/officeDocument/2006/relationships/image" Target="../media/image111.wmf"/><Relationship Id="rId63" Type="http://schemas.openxmlformats.org/officeDocument/2006/relationships/oleObject" Target="../embeddings/oleObject100.bin"/><Relationship Id="rId62" Type="http://schemas.openxmlformats.org/officeDocument/2006/relationships/image" Target="../media/image110.wmf"/><Relationship Id="rId61" Type="http://schemas.openxmlformats.org/officeDocument/2006/relationships/oleObject" Target="../embeddings/oleObject99.bin"/><Relationship Id="rId60" Type="http://schemas.openxmlformats.org/officeDocument/2006/relationships/image" Target="../media/image109.wmf"/><Relationship Id="rId6" Type="http://schemas.openxmlformats.org/officeDocument/2006/relationships/image" Target="../media/image82.wmf"/><Relationship Id="rId59" Type="http://schemas.openxmlformats.org/officeDocument/2006/relationships/oleObject" Target="../embeddings/oleObject98.bin"/><Relationship Id="rId58" Type="http://schemas.openxmlformats.org/officeDocument/2006/relationships/image" Target="../media/image108.wmf"/><Relationship Id="rId57" Type="http://schemas.openxmlformats.org/officeDocument/2006/relationships/oleObject" Target="../embeddings/oleObject97.bin"/><Relationship Id="rId56" Type="http://schemas.openxmlformats.org/officeDocument/2006/relationships/image" Target="../media/image107.wmf"/><Relationship Id="rId55" Type="http://schemas.openxmlformats.org/officeDocument/2006/relationships/oleObject" Target="../embeddings/oleObject96.bin"/><Relationship Id="rId54" Type="http://schemas.openxmlformats.org/officeDocument/2006/relationships/image" Target="../media/image106.wmf"/><Relationship Id="rId53" Type="http://schemas.openxmlformats.org/officeDocument/2006/relationships/oleObject" Target="../embeddings/oleObject95.bin"/><Relationship Id="rId52" Type="http://schemas.openxmlformats.org/officeDocument/2006/relationships/image" Target="../media/image105.wmf"/><Relationship Id="rId51" Type="http://schemas.openxmlformats.org/officeDocument/2006/relationships/oleObject" Target="../embeddings/oleObject94.bin"/><Relationship Id="rId50" Type="http://schemas.openxmlformats.org/officeDocument/2006/relationships/image" Target="../media/image104.wmf"/><Relationship Id="rId5" Type="http://schemas.openxmlformats.org/officeDocument/2006/relationships/oleObject" Target="../embeddings/oleObject71.bin"/><Relationship Id="rId49" Type="http://schemas.openxmlformats.org/officeDocument/2006/relationships/oleObject" Target="../embeddings/oleObject93.bin"/><Relationship Id="rId48" Type="http://schemas.openxmlformats.org/officeDocument/2006/relationships/image" Target="../media/image103.wmf"/><Relationship Id="rId47" Type="http://schemas.openxmlformats.org/officeDocument/2006/relationships/oleObject" Target="../embeddings/oleObject92.bin"/><Relationship Id="rId46" Type="http://schemas.openxmlformats.org/officeDocument/2006/relationships/image" Target="../media/image102.wmf"/><Relationship Id="rId45" Type="http://schemas.openxmlformats.org/officeDocument/2006/relationships/oleObject" Target="../embeddings/oleObject91.bin"/><Relationship Id="rId44" Type="http://schemas.openxmlformats.org/officeDocument/2006/relationships/image" Target="../media/image101.wmf"/><Relationship Id="rId43" Type="http://schemas.openxmlformats.org/officeDocument/2006/relationships/oleObject" Target="../embeddings/oleObject90.bin"/><Relationship Id="rId42" Type="http://schemas.openxmlformats.org/officeDocument/2006/relationships/image" Target="../media/image100.wmf"/><Relationship Id="rId41" Type="http://schemas.openxmlformats.org/officeDocument/2006/relationships/oleObject" Target="../embeddings/oleObject89.bin"/><Relationship Id="rId40" Type="http://schemas.openxmlformats.org/officeDocument/2006/relationships/image" Target="../media/image99.wmf"/><Relationship Id="rId4" Type="http://schemas.openxmlformats.org/officeDocument/2006/relationships/image" Target="../media/image81.wmf"/><Relationship Id="rId39" Type="http://schemas.openxmlformats.org/officeDocument/2006/relationships/oleObject" Target="../embeddings/oleObject88.bin"/><Relationship Id="rId38" Type="http://schemas.openxmlformats.org/officeDocument/2006/relationships/image" Target="../media/image98.wmf"/><Relationship Id="rId37" Type="http://schemas.openxmlformats.org/officeDocument/2006/relationships/oleObject" Target="../embeddings/oleObject87.bin"/><Relationship Id="rId36" Type="http://schemas.openxmlformats.org/officeDocument/2006/relationships/image" Target="../media/image97.wmf"/><Relationship Id="rId35" Type="http://schemas.openxmlformats.org/officeDocument/2006/relationships/oleObject" Target="../embeddings/oleObject86.bin"/><Relationship Id="rId34" Type="http://schemas.openxmlformats.org/officeDocument/2006/relationships/image" Target="../media/image96.wmf"/><Relationship Id="rId33" Type="http://schemas.openxmlformats.org/officeDocument/2006/relationships/oleObject" Target="../embeddings/oleObject85.bin"/><Relationship Id="rId32" Type="http://schemas.openxmlformats.org/officeDocument/2006/relationships/image" Target="../media/image95.wmf"/><Relationship Id="rId31" Type="http://schemas.openxmlformats.org/officeDocument/2006/relationships/oleObject" Target="../embeddings/oleObject84.bin"/><Relationship Id="rId30" Type="http://schemas.openxmlformats.org/officeDocument/2006/relationships/image" Target="../media/image94.wmf"/><Relationship Id="rId3" Type="http://schemas.openxmlformats.org/officeDocument/2006/relationships/oleObject" Target="../embeddings/oleObject70.bin"/><Relationship Id="rId29" Type="http://schemas.openxmlformats.org/officeDocument/2006/relationships/oleObject" Target="../embeddings/oleObject83.bin"/><Relationship Id="rId28" Type="http://schemas.openxmlformats.org/officeDocument/2006/relationships/image" Target="../media/image93.wmf"/><Relationship Id="rId27" Type="http://schemas.openxmlformats.org/officeDocument/2006/relationships/oleObject" Target="../embeddings/oleObject82.bin"/><Relationship Id="rId26" Type="http://schemas.openxmlformats.org/officeDocument/2006/relationships/image" Target="../media/image92.wmf"/><Relationship Id="rId25" Type="http://schemas.openxmlformats.org/officeDocument/2006/relationships/oleObject" Target="../embeddings/oleObject81.bin"/><Relationship Id="rId24" Type="http://schemas.openxmlformats.org/officeDocument/2006/relationships/image" Target="../media/image91.wmf"/><Relationship Id="rId23" Type="http://schemas.openxmlformats.org/officeDocument/2006/relationships/oleObject" Target="../embeddings/oleObject80.bin"/><Relationship Id="rId22" Type="http://schemas.openxmlformats.org/officeDocument/2006/relationships/image" Target="../media/image90.wmf"/><Relationship Id="rId21" Type="http://schemas.openxmlformats.org/officeDocument/2006/relationships/oleObject" Target="../embeddings/oleObject79.bin"/><Relationship Id="rId20" Type="http://schemas.openxmlformats.org/officeDocument/2006/relationships/image" Target="../media/image89.wmf"/><Relationship Id="rId2" Type="http://schemas.openxmlformats.org/officeDocument/2006/relationships/image" Target="../media/image80.wmf"/><Relationship Id="rId19" Type="http://schemas.openxmlformats.org/officeDocument/2006/relationships/oleObject" Target="../embeddings/oleObject78.bin"/><Relationship Id="rId18" Type="http://schemas.openxmlformats.org/officeDocument/2006/relationships/image" Target="../media/image88.wmf"/><Relationship Id="rId17" Type="http://schemas.openxmlformats.org/officeDocument/2006/relationships/oleObject" Target="../embeddings/oleObject77.bin"/><Relationship Id="rId16" Type="http://schemas.openxmlformats.org/officeDocument/2006/relationships/image" Target="../media/image87.wmf"/><Relationship Id="rId15" Type="http://schemas.openxmlformats.org/officeDocument/2006/relationships/oleObject" Target="../embeddings/oleObject76.bin"/><Relationship Id="rId14" Type="http://schemas.openxmlformats.org/officeDocument/2006/relationships/image" Target="../media/image86.wmf"/><Relationship Id="rId13" Type="http://schemas.openxmlformats.org/officeDocument/2006/relationships/oleObject" Target="../embeddings/oleObject75.bin"/><Relationship Id="rId12" Type="http://schemas.openxmlformats.org/officeDocument/2006/relationships/image" Target="../media/image85.wmf"/><Relationship Id="rId11" Type="http://schemas.openxmlformats.org/officeDocument/2006/relationships/oleObject" Target="../embeddings/oleObject74.bin"/><Relationship Id="rId10" Type="http://schemas.openxmlformats.org/officeDocument/2006/relationships/image" Target="../media/image84.wmf"/><Relationship Id="rId1" Type="http://schemas.openxmlformats.org/officeDocument/2006/relationships/oleObject" Target="../embeddings/oleObject69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14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13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112.wmf"/><Relationship Id="rId1" Type="http://schemas.openxmlformats.org/officeDocument/2006/relationships/oleObject" Target="../embeddings/oleObject101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9.png"/><Relationship Id="rId8" Type="http://schemas.openxmlformats.org/officeDocument/2006/relationships/image" Target="../media/image118.wmf"/><Relationship Id="rId7" Type="http://schemas.openxmlformats.org/officeDocument/2006/relationships/oleObject" Target="../embeddings/oleObject107.bin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116.wmf"/><Relationship Id="rId3" Type="http://schemas.openxmlformats.org/officeDocument/2006/relationships/oleObject" Target="../embeddings/oleObject105.bin"/><Relationship Id="rId2" Type="http://schemas.openxmlformats.org/officeDocument/2006/relationships/image" Target="../media/image115.wmf"/><Relationship Id="rId12" Type="http://schemas.openxmlformats.org/officeDocument/2006/relationships/notesSlide" Target="../notesSlides/notesSlide14.xml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10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2.wmf"/><Relationship Id="rId4" Type="http://schemas.openxmlformats.org/officeDocument/2006/relationships/oleObject" Target="../embeddings/oleObject109.bin"/><Relationship Id="rId3" Type="http://schemas.openxmlformats.org/officeDocument/2006/relationships/image" Target="../media/image121.wmf"/><Relationship Id="rId2" Type="http://schemas.openxmlformats.org/officeDocument/2006/relationships/oleObject" Target="../embeddings/oleObject108.bin"/><Relationship Id="rId1" Type="http://schemas.openxmlformats.org/officeDocument/2006/relationships/image" Target="../media/image1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wmf"/><Relationship Id="rId8" Type="http://schemas.openxmlformats.org/officeDocument/2006/relationships/oleObject" Target="../embeddings/oleObject113.bin"/><Relationship Id="rId7" Type="http://schemas.openxmlformats.org/officeDocument/2006/relationships/image" Target="../media/image126.wmf"/><Relationship Id="rId6" Type="http://schemas.openxmlformats.org/officeDocument/2006/relationships/oleObject" Target="../embeddings/oleObject112.bin"/><Relationship Id="rId5" Type="http://schemas.openxmlformats.org/officeDocument/2006/relationships/image" Target="../media/image125.wmf"/><Relationship Id="rId4" Type="http://schemas.openxmlformats.org/officeDocument/2006/relationships/oleObject" Target="../embeddings/oleObject111.bin"/><Relationship Id="rId3" Type="http://schemas.openxmlformats.org/officeDocument/2006/relationships/image" Target="../media/image124.wmf"/><Relationship Id="rId2" Type="http://schemas.openxmlformats.org/officeDocument/2006/relationships/oleObject" Target="../embeddings/oleObject110.bin"/><Relationship Id="rId12" Type="http://schemas.openxmlformats.org/officeDocument/2006/relationships/notesSlide" Target="../notesSlides/notesSlide16.xml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2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9.png"/><Relationship Id="rId1" Type="http://schemas.openxmlformats.org/officeDocument/2006/relationships/image" Target="../media/image12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8.bin"/><Relationship Id="rId8" Type="http://schemas.openxmlformats.org/officeDocument/2006/relationships/image" Target="../media/image133.wmf"/><Relationship Id="rId77" Type="http://schemas.openxmlformats.org/officeDocument/2006/relationships/notesSlide" Target="../notesSlides/notesSlide18.xml"/><Relationship Id="rId76" Type="http://schemas.openxmlformats.org/officeDocument/2006/relationships/vmlDrawing" Target="../drawings/vmlDrawing12.vml"/><Relationship Id="rId75" Type="http://schemas.openxmlformats.org/officeDocument/2006/relationships/slideLayout" Target="../slideLayouts/slideLayout4.xml"/><Relationship Id="rId74" Type="http://schemas.openxmlformats.org/officeDocument/2006/relationships/image" Target="../media/image166.wmf"/><Relationship Id="rId73" Type="http://schemas.openxmlformats.org/officeDocument/2006/relationships/oleObject" Target="../embeddings/oleObject150.bin"/><Relationship Id="rId72" Type="http://schemas.openxmlformats.org/officeDocument/2006/relationships/image" Target="../media/image165.wmf"/><Relationship Id="rId71" Type="http://schemas.openxmlformats.org/officeDocument/2006/relationships/oleObject" Target="../embeddings/oleObject149.bin"/><Relationship Id="rId70" Type="http://schemas.openxmlformats.org/officeDocument/2006/relationships/image" Target="../media/image164.wmf"/><Relationship Id="rId7" Type="http://schemas.openxmlformats.org/officeDocument/2006/relationships/oleObject" Target="../embeddings/oleObject117.bin"/><Relationship Id="rId69" Type="http://schemas.openxmlformats.org/officeDocument/2006/relationships/oleObject" Target="../embeddings/oleObject148.bin"/><Relationship Id="rId68" Type="http://schemas.openxmlformats.org/officeDocument/2006/relationships/image" Target="../media/image163.wmf"/><Relationship Id="rId67" Type="http://schemas.openxmlformats.org/officeDocument/2006/relationships/oleObject" Target="../embeddings/oleObject147.bin"/><Relationship Id="rId66" Type="http://schemas.openxmlformats.org/officeDocument/2006/relationships/image" Target="../media/image162.wmf"/><Relationship Id="rId65" Type="http://schemas.openxmlformats.org/officeDocument/2006/relationships/oleObject" Target="../embeddings/oleObject146.bin"/><Relationship Id="rId64" Type="http://schemas.openxmlformats.org/officeDocument/2006/relationships/image" Target="../media/image161.wmf"/><Relationship Id="rId63" Type="http://schemas.openxmlformats.org/officeDocument/2006/relationships/oleObject" Target="../embeddings/oleObject145.bin"/><Relationship Id="rId62" Type="http://schemas.openxmlformats.org/officeDocument/2006/relationships/image" Target="../media/image160.wmf"/><Relationship Id="rId61" Type="http://schemas.openxmlformats.org/officeDocument/2006/relationships/oleObject" Target="../embeddings/oleObject144.bin"/><Relationship Id="rId60" Type="http://schemas.openxmlformats.org/officeDocument/2006/relationships/image" Target="../media/image159.wmf"/><Relationship Id="rId6" Type="http://schemas.openxmlformats.org/officeDocument/2006/relationships/image" Target="../media/image132.wmf"/><Relationship Id="rId59" Type="http://schemas.openxmlformats.org/officeDocument/2006/relationships/oleObject" Target="../embeddings/oleObject143.bin"/><Relationship Id="rId58" Type="http://schemas.openxmlformats.org/officeDocument/2006/relationships/image" Target="../media/image158.wmf"/><Relationship Id="rId57" Type="http://schemas.openxmlformats.org/officeDocument/2006/relationships/oleObject" Target="../embeddings/oleObject142.bin"/><Relationship Id="rId56" Type="http://schemas.openxmlformats.org/officeDocument/2006/relationships/image" Target="../media/image157.wmf"/><Relationship Id="rId55" Type="http://schemas.openxmlformats.org/officeDocument/2006/relationships/oleObject" Target="../embeddings/oleObject141.bin"/><Relationship Id="rId54" Type="http://schemas.openxmlformats.org/officeDocument/2006/relationships/image" Target="../media/image156.wmf"/><Relationship Id="rId53" Type="http://schemas.openxmlformats.org/officeDocument/2006/relationships/oleObject" Target="../embeddings/oleObject140.bin"/><Relationship Id="rId52" Type="http://schemas.openxmlformats.org/officeDocument/2006/relationships/image" Target="../media/image155.wmf"/><Relationship Id="rId51" Type="http://schemas.openxmlformats.org/officeDocument/2006/relationships/oleObject" Target="../embeddings/oleObject139.bin"/><Relationship Id="rId50" Type="http://schemas.openxmlformats.org/officeDocument/2006/relationships/image" Target="../media/image154.wmf"/><Relationship Id="rId5" Type="http://schemas.openxmlformats.org/officeDocument/2006/relationships/oleObject" Target="../embeddings/oleObject116.bin"/><Relationship Id="rId49" Type="http://schemas.openxmlformats.org/officeDocument/2006/relationships/oleObject" Target="../embeddings/oleObject138.bin"/><Relationship Id="rId48" Type="http://schemas.openxmlformats.org/officeDocument/2006/relationships/image" Target="../media/image153.wmf"/><Relationship Id="rId47" Type="http://schemas.openxmlformats.org/officeDocument/2006/relationships/oleObject" Target="../embeddings/oleObject137.bin"/><Relationship Id="rId46" Type="http://schemas.openxmlformats.org/officeDocument/2006/relationships/image" Target="../media/image152.wmf"/><Relationship Id="rId45" Type="http://schemas.openxmlformats.org/officeDocument/2006/relationships/oleObject" Target="../embeddings/oleObject136.bin"/><Relationship Id="rId44" Type="http://schemas.openxmlformats.org/officeDocument/2006/relationships/image" Target="../media/image151.wmf"/><Relationship Id="rId43" Type="http://schemas.openxmlformats.org/officeDocument/2006/relationships/oleObject" Target="../embeddings/oleObject135.bin"/><Relationship Id="rId42" Type="http://schemas.openxmlformats.org/officeDocument/2006/relationships/image" Target="../media/image150.wmf"/><Relationship Id="rId41" Type="http://schemas.openxmlformats.org/officeDocument/2006/relationships/oleObject" Target="../embeddings/oleObject134.bin"/><Relationship Id="rId40" Type="http://schemas.openxmlformats.org/officeDocument/2006/relationships/image" Target="../media/image149.wmf"/><Relationship Id="rId4" Type="http://schemas.openxmlformats.org/officeDocument/2006/relationships/image" Target="../media/image131.wmf"/><Relationship Id="rId39" Type="http://schemas.openxmlformats.org/officeDocument/2006/relationships/oleObject" Target="../embeddings/oleObject133.bin"/><Relationship Id="rId38" Type="http://schemas.openxmlformats.org/officeDocument/2006/relationships/image" Target="../media/image148.wmf"/><Relationship Id="rId37" Type="http://schemas.openxmlformats.org/officeDocument/2006/relationships/oleObject" Target="../embeddings/oleObject132.bin"/><Relationship Id="rId36" Type="http://schemas.openxmlformats.org/officeDocument/2006/relationships/image" Target="../media/image147.wmf"/><Relationship Id="rId35" Type="http://schemas.openxmlformats.org/officeDocument/2006/relationships/oleObject" Target="../embeddings/oleObject131.bin"/><Relationship Id="rId34" Type="http://schemas.openxmlformats.org/officeDocument/2006/relationships/image" Target="../media/image146.wmf"/><Relationship Id="rId33" Type="http://schemas.openxmlformats.org/officeDocument/2006/relationships/oleObject" Target="../embeddings/oleObject130.bin"/><Relationship Id="rId32" Type="http://schemas.openxmlformats.org/officeDocument/2006/relationships/image" Target="../media/image145.wmf"/><Relationship Id="rId31" Type="http://schemas.openxmlformats.org/officeDocument/2006/relationships/oleObject" Target="../embeddings/oleObject129.bin"/><Relationship Id="rId30" Type="http://schemas.openxmlformats.org/officeDocument/2006/relationships/image" Target="../media/image144.wmf"/><Relationship Id="rId3" Type="http://schemas.openxmlformats.org/officeDocument/2006/relationships/oleObject" Target="../embeddings/oleObject115.bin"/><Relationship Id="rId29" Type="http://schemas.openxmlformats.org/officeDocument/2006/relationships/oleObject" Target="../embeddings/oleObject128.bin"/><Relationship Id="rId28" Type="http://schemas.openxmlformats.org/officeDocument/2006/relationships/image" Target="../media/image143.wmf"/><Relationship Id="rId27" Type="http://schemas.openxmlformats.org/officeDocument/2006/relationships/oleObject" Target="../embeddings/oleObject127.bin"/><Relationship Id="rId26" Type="http://schemas.openxmlformats.org/officeDocument/2006/relationships/image" Target="../media/image142.wmf"/><Relationship Id="rId25" Type="http://schemas.openxmlformats.org/officeDocument/2006/relationships/oleObject" Target="../embeddings/oleObject126.bin"/><Relationship Id="rId24" Type="http://schemas.openxmlformats.org/officeDocument/2006/relationships/image" Target="../media/image141.wmf"/><Relationship Id="rId23" Type="http://schemas.openxmlformats.org/officeDocument/2006/relationships/oleObject" Target="../embeddings/oleObject125.bin"/><Relationship Id="rId22" Type="http://schemas.openxmlformats.org/officeDocument/2006/relationships/image" Target="../media/image140.wmf"/><Relationship Id="rId21" Type="http://schemas.openxmlformats.org/officeDocument/2006/relationships/oleObject" Target="../embeddings/oleObject124.bin"/><Relationship Id="rId20" Type="http://schemas.openxmlformats.org/officeDocument/2006/relationships/image" Target="../media/image139.wmf"/><Relationship Id="rId2" Type="http://schemas.openxmlformats.org/officeDocument/2006/relationships/image" Target="../media/image130.wmf"/><Relationship Id="rId19" Type="http://schemas.openxmlformats.org/officeDocument/2006/relationships/oleObject" Target="../embeddings/oleObject123.bin"/><Relationship Id="rId18" Type="http://schemas.openxmlformats.org/officeDocument/2006/relationships/image" Target="../media/image138.wmf"/><Relationship Id="rId17" Type="http://schemas.openxmlformats.org/officeDocument/2006/relationships/oleObject" Target="../embeddings/oleObject122.bin"/><Relationship Id="rId16" Type="http://schemas.openxmlformats.org/officeDocument/2006/relationships/image" Target="../media/image137.wmf"/><Relationship Id="rId15" Type="http://schemas.openxmlformats.org/officeDocument/2006/relationships/oleObject" Target="../embeddings/oleObject121.bin"/><Relationship Id="rId14" Type="http://schemas.openxmlformats.org/officeDocument/2006/relationships/image" Target="../media/image136.wmf"/><Relationship Id="rId13" Type="http://schemas.openxmlformats.org/officeDocument/2006/relationships/oleObject" Target="../embeddings/oleObject120.bin"/><Relationship Id="rId12" Type="http://schemas.openxmlformats.org/officeDocument/2006/relationships/image" Target="../media/image135.wmf"/><Relationship Id="rId11" Type="http://schemas.openxmlformats.org/officeDocument/2006/relationships/oleObject" Target="../embeddings/oleObject119.bin"/><Relationship Id="rId10" Type="http://schemas.openxmlformats.org/officeDocument/2006/relationships/image" Target="../media/image134.wmf"/><Relationship Id="rId1" Type="http://schemas.openxmlformats.org/officeDocument/2006/relationships/oleObject" Target="../embeddings/oleObject114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5.bin"/><Relationship Id="rId8" Type="http://schemas.openxmlformats.org/officeDocument/2006/relationships/image" Target="../media/image170.wmf"/><Relationship Id="rId7" Type="http://schemas.openxmlformats.org/officeDocument/2006/relationships/oleObject" Target="../embeddings/oleObject154.bin"/><Relationship Id="rId6" Type="http://schemas.openxmlformats.org/officeDocument/2006/relationships/image" Target="../media/image169.wmf"/><Relationship Id="rId5" Type="http://schemas.openxmlformats.org/officeDocument/2006/relationships/oleObject" Target="../embeddings/oleObject153.bin"/><Relationship Id="rId4" Type="http://schemas.openxmlformats.org/officeDocument/2006/relationships/image" Target="../media/image168.wmf"/><Relationship Id="rId33" Type="http://schemas.openxmlformats.org/officeDocument/2006/relationships/notesSlide" Target="../notesSlides/notesSlide19.xml"/><Relationship Id="rId32" Type="http://schemas.openxmlformats.org/officeDocument/2006/relationships/vmlDrawing" Target="../drawings/vmlDrawing13.vml"/><Relationship Id="rId31" Type="http://schemas.openxmlformats.org/officeDocument/2006/relationships/slideLayout" Target="../slideLayouts/slideLayout4.xml"/><Relationship Id="rId30" Type="http://schemas.openxmlformats.org/officeDocument/2006/relationships/image" Target="../media/image181.wmf"/><Relationship Id="rId3" Type="http://schemas.openxmlformats.org/officeDocument/2006/relationships/oleObject" Target="../embeddings/oleObject152.bin"/><Relationship Id="rId29" Type="http://schemas.openxmlformats.org/officeDocument/2006/relationships/oleObject" Target="../embeddings/oleObject165.bin"/><Relationship Id="rId28" Type="http://schemas.openxmlformats.org/officeDocument/2006/relationships/image" Target="../media/image180.wmf"/><Relationship Id="rId27" Type="http://schemas.openxmlformats.org/officeDocument/2006/relationships/oleObject" Target="../embeddings/oleObject164.bin"/><Relationship Id="rId26" Type="http://schemas.openxmlformats.org/officeDocument/2006/relationships/image" Target="../media/image179.wmf"/><Relationship Id="rId25" Type="http://schemas.openxmlformats.org/officeDocument/2006/relationships/oleObject" Target="../embeddings/oleObject163.bin"/><Relationship Id="rId24" Type="http://schemas.openxmlformats.org/officeDocument/2006/relationships/image" Target="../media/image178.wmf"/><Relationship Id="rId23" Type="http://schemas.openxmlformats.org/officeDocument/2006/relationships/oleObject" Target="../embeddings/oleObject162.bin"/><Relationship Id="rId22" Type="http://schemas.openxmlformats.org/officeDocument/2006/relationships/image" Target="../media/image177.wmf"/><Relationship Id="rId21" Type="http://schemas.openxmlformats.org/officeDocument/2006/relationships/oleObject" Target="../embeddings/oleObject161.bin"/><Relationship Id="rId20" Type="http://schemas.openxmlformats.org/officeDocument/2006/relationships/image" Target="../media/image176.wmf"/><Relationship Id="rId2" Type="http://schemas.openxmlformats.org/officeDocument/2006/relationships/image" Target="../media/image167.wmf"/><Relationship Id="rId19" Type="http://schemas.openxmlformats.org/officeDocument/2006/relationships/oleObject" Target="../embeddings/oleObject160.bin"/><Relationship Id="rId18" Type="http://schemas.openxmlformats.org/officeDocument/2006/relationships/image" Target="../media/image175.wmf"/><Relationship Id="rId17" Type="http://schemas.openxmlformats.org/officeDocument/2006/relationships/oleObject" Target="../embeddings/oleObject159.bin"/><Relationship Id="rId16" Type="http://schemas.openxmlformats.org/officeDocument/2006/relationships/image" Target="../media/image174.wmf"/><Relationship Id="rId15" Type="http://schemas.openxmlformats.org/officeDocument/2006/relationships/oleObject" Target="../embeddings/oleObject158.bin"/><Relationship Id="rId14" Type="http://schemas.openxmlformats.org/officeDocument/2006/relationships/image" Target="../media/image173.wmf"/><Relationship Id="rId13" Type="http://schemas.openxmlformats.org/officeDocument/2006/relationships/oleObject" Target="../embeddings/oleObject157.bin"/><Relationship Id="rId12" Type="http://schemas.openxmlformats.org/officeDocument/2006/relationships/image" Target="../media/image172.wmf"/><Relationship Id="rId11" Type="http://schemas.openxmlformats.org/officeDocument/2006/relationships/oleObject" Target="../embeddings/oleObject156.bin"/><Relationship Id="rId10" Type="http://schemas.openxmlformats.org/officeDocument/2006/relationships/image" Target="../media/image171.wmf"/><Relationship Id="rId1" Type="http://schemas.openxmlformats.org/officeDocument/2006/relationships/oleObject" Target="../embeddings/oleObject15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6.wmf"/><Relationship Id="rId8" Type="http://schemas.openxmlformats.org/officeDocument/2006/relationships/oleObject" Target="../embeddings/oleObject169.bin"/><Relationship Id="rId7" Type="http://schemas.openxmlformats.org/officeDocument/2006/relationships/image" Target="../media/image185.wmf"/><Relationship Id="rId6" Type="http://schemas.openxmlformats.org/officeDocument/2006/relationships/oleObject" Target="../embeddings/oleObject168.bin"/><Relationship Id="rId5" Type="http://schemas.openxmlformats.org/officeDocument/2006/relationships/image" Target="../media/image184.wmf"/><Relationship Id="rId4" Type="http://schemas.openxmlformats.org/officeDocument/2006/relationships/oleObject" Target="../embeddings/oleObject167.bin"/><Relationship Id="rId32" Type="http://schemas.openxmlformats.org/officeDocument/2006/relationships/notesSlide" Target="../notesSlides/notesSlide21.xml"/><Relationship Id="rId31" Type="http://schemas.openxmlformats.org/officeDocument/2006/relationships/vmlDrawing" Target="../drawings/vmlDrawing14.vml"/><Relationship Id="rId30" Type="http://schemas.openxmlformats.org/officeDocument/2006/relationships/slideLayout" Target="../slideLayouts/slideLayout4.xml"/><Relationship Id="rId3" Type="http://schemas.openxmlformats.org/officeDocument/2006/relationships/image" Target="../media/image183.wmf"/><Relationship Id="rId29" Type="http://schemas.openxmlformats.org/officeDocument/2006/relationships/image" Target="../media/image196.wmf"/><Relationship Id="rId28" Type="http://schemas.openxmlformats.org/officeDocument/2006/relationships/oleObject" Target="../embeddings/oleObject179.bin"/><Relationship Id="rId27" Type="http://schemas.openxmlformats.org/officeDocument/2006/relationships/image" Target="../media/image195.wmf"/><Relationship Id="rId26" Type="http://schemas.openxmlformats.org/officeDocument/2006/relationships/oleObject" Target="../embeddings/oleObject178.bin"/><Relationship Id="rId25" Type="http://schemas.openxmlformats.org/officeDocument/2006/relationships/image" Target="../media/image194.wmf"/><Relationship Id="rId24" Type="http://schemas.openxmlformats.org/officeDocument/2006/relationships/oleObject" Target="../embeddings/oleObject177.bin"/><Relationship Id="rId23" Type="http://schemas.openxmlformats.org/officeDocument/2006/relationships/image" Target="../media/image193.wmf"/><Relationship Id="rId22" Type="http://schemas.openxmlformats.org/officeDocument/2006/relationships/oleObject" Target="../embeddings/oleObject176.bin"/><Relationship Id="rId21" Type="http://schemas.openxmlformats.org/officeDocument/2006/relationships/image" Target="../media/image192.wmf"/><Relationship Id="rId20" Type="http://schemas.openxmlformats.org/officeDocument/2006/relationships/oleObject" Target="../embeddings/oleObject175.bin"/><Relationship Id="rId2" Type="http://schemas.openxmlformats.org/officeDocument/2006/relationships/oleObject" Target="../embeddings/oleObject166.bin"/><Relationship Id="rId19" Type="http://schemas.openxmlformats.org/officeDocument/2006/relationships/image" Target="../media/image191.wmf"/><Relationship Id="rId18" Type="http://schemas.openxmlformats.org/officeDocument/2006/relationships/oleObject" Target="../embeddings/oleObject174.bin"/><Relationship Id="rId17" Type="http://schemas.openxmlformats.org/officeDocument/2006/relationships/image" Target="../media/image190.wmf"/><Relationship Id="rId16" Type="http://schemas.openxmlformats.org/officeDocument/2006/relationships/oleObject" Target="../embeddings/oleObject173.bin"/><Relationship Id="rId15" Type="http://schemas.openxmlformats.org/officeDocument/2006/relationships/image" Target="../media/image189.wmf"/><Relationship Id="rId14" Type="http://schemas.openxmlformats.org/officeDocument/2006/relationships/oleObject" Target="../embeddings/oleObject172.bin"/><Relationship Id="rId13" Type="http://schemas.openxmlformats.org/officeDocument/2006/relationships/image" Target="../media/image188.wmf"/><Relationship Id="rId12" Type="http://schemas.openxmlformats.org/officeDocument/2006/relationships/oleObject" Target="../embeddings/oleObject171.bin"/><Relationship Id="rId11" Type="http://schemas.openxmlformats.org/officeDocument/2006/relationships/image" Target="../media/image187.wmf"/><Relationship Id="rId10" Type="http://schemas.openxmlformats.org/officeDocument/2006/relationships/oleObject" Target="../embeddings/oleObject170.bin"/><Relationship Id="rId1" Type="http://schemas.openxmlformats.org/officeDocument/2006/relationships/image" Target="../media/image18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4.bin"/><Relationship Id="rId8" Type="http://schemas.openxmlformats.org/officeDocument/2006/relationships/image" Target="../media/image201.wmf"/><Relationship Id="rId7" Type="http://schemas.openxmlformats.org/officeDocument/2006/relationships/oleObject" Target="../embeddings/oleObject183.bin"/><Relationship Id="rId6" Type="http://schemas.openxmlformats.org/officeDocument/2006/relationships/image" Target="../media/image200.wmf"/><Relationship Id="rId5" Type="http://schemas.openxmlformats.org/officeDocument/2006/relationships/oleObject" Target="../embeddings/oleObject182.bin"/><Relationship Id="rId49" Type="http://schemas.openxmlformats.org/officeDocument/2006/relationships/notesSlide" Target="../notesSlides/notesSlide23.xml"/><Relationship Id="rId48" Type="http://schemas.openxmlformats.org/officeDocument/2006/relationships/vmlDrawing" Target="../drawings/vmlDrawing15.vml"/><Relationship Id="rId47" Type="http://schemas.openxmlformats.org/officeDocument/2006/relationships/slideLayout" Target="../slideLayouts/slideLayout4.xml"/><Relationship Id="rId46" Type="http://schemas.openxmlformats.org/officeDocument/2006/relationships/image" Target="../media/image220.wmf"/><Relationship Id="rId45" Type="http://schemas.openxmlformats.org/officeDocument/2006/relationships/oleObject" Target="../embeddings/oleObject202.bin"/><Relationship Id="rId44" Type="http://schemas.openxmlformats.org/officeDocument/2006/relationships/image" Target="../media/image219.wmf"/><Relationship Id="rId43" Type="http://schemas.openxmlformats.org/officeDocument/2006/relationships/oleObject" Target="../embeddings/oleObject201.bin"/><Relationship Id="rId42" Type="http://schemas.openxmlformats.org/officeDocument/2006/relationships/image" Target="../media/image218.wmf"/><Relationship Id="rId41" Type="http://schemas.openxmlformats.org/officeDocument/2006/relationships/oleObject" Target="../embeddings/oleObject200.bin"/><Relationship Id="rId40" Type="http://schemas.openxmlformats.org/officeDocument/2006/relationships/image" Target="../media/image217.wmf"/><Relationship Id="rId4" Type="http://schemas.openxmlformats.org/officeDocument/2006/relationships/image" Target="../media/image199.wmf"/><Relationship Id="rId39" Type="http://schemas.openxmlformats.org/officeDocument/2006/relationships/oleObject" Target="../embeddings/oleObject199.bin"/><Relationship Id="rId38" Type="http://schemas.openxmlformats.org/officeDocument/2006/relationships/image" Target="../media/image216.wmf"/><Relationship Id="rId37" Type="http://schemas.openxmlformats.org/officeDocument/2006/relationships/oleObject" Target="../embeddings/oleObject198.bin"/><Relationship Id="rId36" Type="http://schemas.openxmlformats.org/officeDocument/2006/relationships/image" Target="../media/image215.wmf"/><Relationship Id="rId35" Type="http://schemas.openxmlformats.org/officeDocument/2006/relationships/oleObject" Target="../embeddings/oleObject197.bin"/><Relationship Id="rId34" Type="http://schemas.openxmlformats.org/officeDocument/2006/relationships/image" Target="../media/image214.wmf"/><Relationship Id="rId33" Type="http://schemas.openxmlformats.org/officeDocument/2006/relationships/oleObject" Target="../embeddings/oleObject196.bin"/><Relationship Id="rId32" Type="http://schemas.openxmlformats.org/officeDocument/2006/relationships/image" Target="../media/image213.wmf"/><Relationship Id="rId31" Type="http://schemas.openxmlformats.org/officeDocument/2006/relationships/oleObject" Target="../embeddings/oleObject195.bin"/><Relationship Id="rId30" Type="http://schemas.openxmlformats.org/officeDocument/2006/relationships/image" Target="../media/image212.wmf"/><Relationship Id="rId3" Type="http://schemas.openxmlformats.org/officeDocument/2006/relationships/oleObject" Target="../embeddings/oleObject181.bin"/><Relationship Id="rId29" Type="http://schemas.openxmlformats.org/officeDocument/2006/relationships/oleObject" Target="../embeddings/oleObject194.bin"/><Relationship Id="rId28" Type="http://schemas.openxmlformats.org/officeDocument/2006/relationships/image" Target="../media/image211.wmf"/><Relationship Id="rId27" Type="http://schemas.openxmlformats.org/officeDocument/2006/relationships/oleObject" Target="../embeddings/oleObject193.bin"/><Relationship Id="rId26" Type="http://schemas.openxmlformats.org/officeDocument/2006/relationships/image" Target="../media/image210.wmf"/><Relationship Id="rId25" Type="http://schemas.openxmlformats.org/officeDocument/2006/relationships/oleObject" Target="../embeddings/oleObject192.bin"/><Relationship Id="rId24" Type="http://schemas.openxmlformats.org/officeDocument/2006/relationships/image" Target="../media/image209.wmf"/><Relationship Id="rId23" Type="http://schemas.openxmlformats.org/officeDocument/2006/relationships/oleObject" Target="../embeddings/oleObject191.bin"/><Relationship Id="rId22" Type="http://schemas.openxmlformats.org/officeDocument/2006/relationships/image" Target="../media/image208.wmf"/><Relationship Id="rId21" Type="http://schemas.openxmlformats.org/officeDocument/2006/relationships/oleObject" Target="../embeddings/oleObject190.bin"/><Relationship Id="rId20" Type="http://schemas.openxmlformats.org/officeDocument/2006/relationships/image" Target="../media/image207.wmf"/><Relationship Id="rId2" Type="http://schemas.openxmlformats.org/officeDocument/2006/relationships/image" Target="../media/image198.wmf"/><Relationship Id="rId19" Type="http://schemas.openxmlformats.org/officeDocument/2006/relationships/oleObject" Target="../embeddings/oleObject189.bin"/><Relationship Id="rId18" Type="http://schemas.openxmlformats.org/officeDocument/2006/relationships/image" Target="../media/image206.wmf"/><Relationship Id="rId17" Type="http://schemas.openxmlformats.org/officeDocument/2006/relationships/oleObject" Target="../embeddings/oleObject188.bin"/><Relationship Id="rId16" Type="http://schemas.openxmlformats.org/officeDocument/2006/relationships/image" Target="../media/image205.wmf"/><Relationship Id="rId15" Type="http://schemas.openxmlformats.org/officeDocument/2006/relationships/oleObject" Target="../embeddings/oleObject187.bin"/><Relationship Id="rId14" Type="http://schemas.openxmlformats.org/officeDocument/2006/relationships/image" Target="../media/image204.wmf"/><Relationship Id="rId13" Type="http://schemas.openxmlformats.org/officeDocument/2006/relationships/oleObject" Target="../embeddings/oleObject186.bin"/><Relationship Id="rId12" Type="http://schemas.openxmlformats.org/officeDocument/2006/relationships/image" Target="../media/image203.wmf"/><Relationship Id="rId11" Type="http://schemas.openxmlformats.org/officeDocument/2006/relationships/oleObject" Target="../embeddings/oleObject185.bin"/><Relationship Id="rId10" Type="http://schemas.openxmlformats.org/officeDocument/2006/relationships/image" Target="../media/image202.wmf"/><Relationship Id="rId1" Type="http://schemas.openxmlformats.org/officeDocument/2006/relationships/oleObject" Target="../embeddings/oleObject18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wmf"/><Relationship Id="rId15" Type="http://schemas.openxmlformats.org/officeDocument/2006/relationships/notesSlide" Target="../notesSlides/notesSlide5.xml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8.bin"/><Relationship Id="rId38" Type="http://schemas.openxmlformats.org/officeDocument/2006/relationships/notesSlide" Target="../notesSlides/notesSlide6.xml"/><Relationship Id="rId37" Type="http://schemas.openxmlformats.org/officeDocument/2006/relationships/vmlDrawing" Target="../drawings/vmlDrawing2.vml"/><Relationship Id="rId36" Type="http://schemas.openxmlformats.org/officeDocument/2006/relationships/slideLayout" Target="../slideLayouts/slideLayout4.xml"/><Relationship Id="rId35" Type="http://schemas.openxmlformats.org/officeDocument/2006/relationships/image" Target="../media/image33.wmf"/><Relationship Id="rId34" Type="http://schemas.openxmlformats.org/officeDocument/2006/relationships/oleObject" Target="../embeddings/oleObject23.bin"/><Relationship Id="rId33" Type="http://schemas.openxmlformats.org/officeDocument/2006/relationships/image" Target="../media/image32.wmf"/><Relationship Id="rId32" Type="http://schemas.openxmlformats.org/officeDocument/2006/relationships/oleObject" Target="../embeddings/oleObject22.bin"/><Relationship Id="rId31" Type="http://schemas.openxmlformats.org/officeDocument/2006/relationships/image" Target="../media/image31.wmf"/><Relationship Id="rId30" Type="http://schemas.openxmlformats.org/officeDocument/2006/relationships/oleObject" Target="../embeddings/oleObject21.bin"/><Relationship Id="rId3" Type="http://schemas.openxmlformats.org/officeDocument/2006/relationships/image" Target="../media/image17.wmf"/><Relationship Id="rId29" Type="http://schemas.openxmlformats.org/officeDocument/2006/relationships/image" Target="../media/image30.wmf"/><Relationship Id="rId28" Type="http://schemas.openxmlformats.org/officeDocument/2006/relationships/oleObject" Target="../embeddings/oleObject20.bin"/><Relationship Id="rId27" Type="http://schemas.openxmlformats.org/officeDocument/2006/relationships/image" Target="../media/image29.wmf"/><Relationship Id="rId26" Type="http://schemas.openxmlformats.org/officeDocument/2006/relationships/oleObject" Target="../embeddings/oleObject19.bin"/><Relationship Id="rId25" Type="http://schemas.openxmlformats.org/officeDocument/2006/relationships/image" Target="../media/image28.wmf"/><Relationship Id="rId24" Type="http://schemas.openxmlformats.org/officeDocument/2006/relationships/oleObject" Target="../embeddings/oleObject18.bin"/><Relationship Id="rId23" Type="http://schemas.openxmlformats.org/officeDocument/2006/relationships/image" Target="../media/image27.wmf"/><Relationship Id="rId22" Type="http://schemas.openxmlformats.org/officeDocument/2006/relationships/oleObject" Target="../embeddings/oleObject17.bin"/><Relationship Id="rId21" Type="http://schemas.openxmlformats.org/officeDocument/2006/relationships/image" Target="../media/image26.wmf"/><Relationship Id="rId20" Type="http://schemas.openxmlformats.org/officeDocument/2006/relationships/oleObject" Target="../embeddings/oleObject16.bin"/><Relationship Id="rId2" Type="http://schemas.openxmlformats.org/officeDocument/2006/relationships/oleObject" Target="../embeddings/oleObject7.bin"/><Relationship Id="rId19" Type="http://schemas.openxmlformats.org/officeDocument/2006/relationships/image" Target="../media/image25.wmf"/><Relationship Id="rId18" Type="http://schemas.openxmlformats.org/officeDocument/2006/relationships/oleObject" Target="../embeddings/oleObject15.bin"/><Relationship Id="rId17" Type="http://schemas.openxmlformats.org/officeDocument/2006/relationships/image" Target="../media/image24.wmf"/><Relationship Id="rId16" Type="http://schemas.openxmlformats.org/officeDocument/2006/relationships/oleObject" Target="../embeddings/oleObject14.bin"/><Relationship Id="rId15" Type="http://schemas.openxmlformats.org/officeDocument/2006/relationships/image" Target="../media/image23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1.bin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6.bin"/><Relationship Id="rId47" Type="http://schemas.openxmlformats.org/officeDocument/2006/relationships/notesSlide" Target="../notesSlides/notesSlide7.xml"/><Relationship Id="rId46" Type="http://schemas.openxmlformats.org/officeDocument/2006/relationships/vmlDrawing" Target="../drawings/vmlDrawing3.vml"/><Relationship Id="rId45" Type="http://schemas.openxmlformats.org/officeDocument/2006/relationships/slideLayout" Target="../slideLayouts/slideLayout4.xml"/><Relationship Id="rId44" Type="http://schemas.openxmlformats.org/officeDocument/2006/relationships/image" Target="../media/image55.wmf"/><Relationship Id="rId43" Type="http://schemas.openxmlformats.org/officeDocument/2006/relationships/oleObject" Target="../embeddings/oleObject45.bin"/><Relationship Id="rId42" Type="http://schemas.openxmlformats.org/officeDocument/2006/relationships/image" Target="../media/image54.wmf"/><Relationship Id="rId41" Type="http://schemas.openxmlformats.org/officeDocument/2006/relationships/oleObject" Target="../embeddings/oleObject44.bin"/><Relationship Id="rId40" Type="http://schemas.openxmlformats.org/officeDocument/2006/relationships/image" Target="../media/image53.wmf"/><Relationship Id="rId4" Type="http://schemas.openxmlformats.org/officeDocument/2006/relationships/image" Target="../media/image35.wmf"/><Relationship Id="rId39" Type="http://schemas.openxmlformats.org/officeDocument/2006/relationships/oleObject" Target="../embeddings/oleObject43.bin"/><Relationship Id="rId38" Type="http://schemas.openxmlformats.org/officeDocument/2006/relationships/image" Target="../media/image52.wmf"/><Relationship Id="rId37" Type="http://schemas.openxmlformats.org/officeDocument/2006/relationships/oleObject" Target="../embeddings/oleObject42.bin"/><Relationship Id="rId36" Type="http://schemas.openxmlformats.org/officeDocument/2006/relationships/image" Target="../media/image51.wmf"/><Relationship Id="rId35" Type="http://schemas.openxmlformats.org/officeDocument/2006/relationships/oleObject" Target="../embeddings/oleObject41.bin"/><Relationship Id="rId34" Type="http://schemas.openxmlformats.org/officeDocument/2006/relationships/image" Target="../media/image50.wmf"/><Relationship Id="rId33" Type="http://schemas.openxmlformats.org/officeDocument/2006/relationships/oleObject" Target="../embeddings/oleObject40.bin"/><Relationship Id="rId32" Type="http://schemas.openxmlformats.org/officeDocument/2006/relationships/image" Target="../media/image49.wmf"/><Relationship Id="rId31" Type="http://schemas.openxmlformats.org/officeDocument/2006/relationships/oleObject" Target="../embeddings/oleObject39.bin"/><Relationship Id="rId30" Type="http://schemas.openxmlformats.org/officeDocument/2006/relationships/image" Target="../media/image48.wmf"/><Relationship Id="rId3" Type="http://schemas.openxmlformats.org/officeDocument/2006/relationships/oleObject" Target="../embeddings/oleObject25.bin"/><Relationship Id="rId29" Type="http://schemas.openxmlformats.org/officeDocument/2006/relationships/oleObject" Target="../embeddings/oleObject38.bin"/><Relationship Id="rId28" Type="http://schemas.openxmlformats.org/officeDocument/2006/relationships/image" Target="../media/image47.wmf"/><Relationship Id="rId27" Type="http://schemas.openxmlformats.org/officeDocument/2006/relationships/oleObject" Target="../embeddings/oleObject37.bin"/><Relationship Id="rId26" Type="http://schemas.openxmlformats.org/officeDocument/2006/relationships/image" Target="../media/image46.wmf"/><Relationship Id="rId25" Type="http://schemas.openxmlformats.org/officeDocument/2006/relationships/oleObject" Target="../embeddings/oleObject36.bin"/><Relationship Id="rId24" Type="http://schemas.openxmlformats.org/officeDocument/2006/relationships/image" Target="../media/image45.wmf"/><Relationship Id="rId23" Type="http://schemas.openxmlformats.org/officeDocument/2006/relationships/oleObject" Target="../embeddings/oleObject35.bin"/><Relationship Id="rId22" Type="http://schemas.openxmlformats.org/officeDocument/2006/relationships/image" Target="../media/image44.wmf"/><Relationship Id="rId21" Type="http://schemas.openxmlformats.org/officeDocument/2006/relationships/oleObject" Target="../embeddings/oleObject34.bin"/><Relationship Id="rId20" Type="http://schemas.openxmlformats.org/officeDocument/2006/relationships/image" Target="../media/image43.wmf"/><Relationship Id="rId2" Type="http://schemas.openxmlformats.org/officeDocument/2006/relationships/image" Target="../media/image34.wmf"/><Relationship Id="rId19" Type="http://schemas.openxmlformats.org/officeDocument/2006/relationships/oleObject" Target="../embeddings/oleObject33.bin"/><Relationship Id="rId18" Type="http://schemas.openxmlformats.org/officeDocument/2006/relationships/image" Target="../media/image42.wmf"/><Relationship Id="rId17" Type="http://schemas.openxmlformats.org/officeDocument/2006/relationships/oleObject" Target="../embeddings/oleObject32.bin"/><Relationship Id="rId16" Type="http://schemas.openxmlformats.org/officeDocument/2006/relationships/image" Target="../media/image41.wmf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40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39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wmf"/><Relationship Id="rId8" Type="http://schemas.openxmlformats.org/officeDocument/2006/relationships/oleObject" Target="../embeddings/oleObject49.bin"/><Relationship Id="rId7" Type="http://schemas.openxmlformats.org/officeDocument/2006/relationships/image" Target="../media/image59.wmf"/><Relationship Id="rId6" Type="http://schemas.openxmlformats.org/officeDocument/2006/relationships/oleObject" Target="../embeddings/oleObject48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47.bin"/><Relationship Id="rId3" Type="http://schemas.openxmlformats.org/officeDocument/2006/relationships/image" Target="../media/image57.wmf"/><Relationship Id="rId26" Type="http://schemas.openxmlformats.org/officeDocument/2006/relationships/notesSlide" Target="../notesSlides/notesSlide8.xml"/><Relationship Id="rId25" Type="http://schemas.openxmlformats.org/officeDocument/2006/relationships/vmlDrawing" Target="../drawings/vmlDrawing4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67.wmf"/><Relationship Id="rId22" Type="http://schemas.openxmlformats.org/officeDocument/2006/relationships/oleObject" Target="../embeddings/oleObject56.bin"/><Relationship Id="rId21" Type="http://schemas.openxmlformats.org/officeDocument/2006/relationships/image" Target="../media/image66.wmf"/><Relationship Id="rId20" Type="http://schemas.openxmlformats.org/officeDocument/2006/relationships/oleObject" Target="../embeddings/oleObject55.bin"/><Relationship Id="rId2" Type="http://schemas.openxmlformats.org/officeDocument/2006/relationships/oleObject" Target="../embeddings/oleObject46.bin"/><Relationship Id="rId19" Type="http://schemas.openxmlformats.org/officeDocument/2006/relationships/image" Target="../media/image65.wmf"/><Relationship Id="rId18" Type="http://schemas.openxmlformats.org/officeDocument/2006/relationships/oleObject" Target="../embeddings/oleObject54.bin"/><Relationship Id="rId17" Type="http://schemas.openxmlformats.org/officeDocument/2006/relationships/image" Target="../media/image64.wmf"/><Relationship Id="rId16" Type="http://schemas.openxmlformats.org/officeDocument/2006/relationships/oleObject" Target="../embeddings/oleObject53.bin"/><Relationship Id="rId15" Type="http://schemas.openxmlformats.org/officeDocument/2006/relationships/image" Target="../media/image63.wmf"/><Relationship Id="rId14" Type="http://schemas.openxmlformats.org/officeDocument/2006/relationships/oleObject" Target="../embeddings/oleObject52.bin"/><Relationship Id="rId13" Type="http://schemas.openxmlformats.org/officeDocument/2006/relationships/image" Target="../media/image62.wmf"/><Relationship Id="rId12" Type="http://schemas.openxmlformats.org/officeDocument/2006/relationships/oleObject" Target="../embeddings/oleObject51.bin"/><Relationship Id="rId11" Type="http://schemas.openxmlformats.org/officeDocument/2006/relationships/image" Target="../media/image61.wmf"/><Relationship Id="rId10" Type="http://schemas.openxmlformats.org/officeDocument/2006/relationships/oleObject" Target="../embeddings/oleObject50.bin"/><Relationship Id="rId1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专题五　平面向量</a:t>
            </a:r>
            <a:endParaRPr lang="en-US" altLang="zh-CN" sz="2800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algn="ctr">
              <a:lnSpc>
                <a:spcPts val="4000"/>
              </a:lnSpc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§5.1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平面向量的概念及线性运算、平面向量的基本定理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高考文数</a:t>
            </a:r>
            <a:endParaRPr lang="zh-CN" altLang="en-US" sz="4000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645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由题意可得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三点共线,所以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,故选D.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84800" y="1222709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356235" imgH="287020" progId="">
                  <p:embed/>
                </p:oleObj>
              </mc:Choice>
              <mc:Fallback>
                <p:oleObj name="Equation" r:id="rId1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800" y="1222709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67609" y="122270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3" imgW="372110" imgH="290830" progId="">
                  <p:embed/>
                </p:oleObj>
              </mc:Choice>
              <mc:Fallback>
                <p:oleObj name="Equation" r:id="rId3" imgW="372110" imgH="29083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7609" y="122270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58584" y="1212589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5" imgW="346710" imgH="277495" progId="">
                  <p:embed/>
                </p:oleObj>
              </mc:Choice>
              <mc:Fallback>
                <p:oleObj name="Equation" r:id="rId5" imgW="346710" imgH="2774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8584" y="1212589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506735" y="1240299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7" imgW="346710" imgH="277495" progId="">
                  <p:embed/>
                </p:oleObj>
              </mc:Choice>
              <mc:Fallback>
                <p:oleObj name="Equation" r:id="rId7" imgW="346710" imgH="27749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735" y="1240299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07639" y="1128426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9" imgW="267335" imgH="558165" progId="">
                  <p:embed/>
                </p:oleObj>
              </mc:Choice>
              <mc:Fallback>
                <p:oleObj name="Equation" r:id="rId9" imgW="267335" imgH="55816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7639" y="1128426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49059" y="122270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1" imgW="372110" imgH="290830" progId="">
                  <p:embed/>
                </p:oleObj>
              </mc:Choice>
              <mc:Fallback>
                <p:oleObj name="Equation" r:id="rId11" imgW="372110" imgH="29083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059" y="122270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253495" y="1240299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3" imgW="346710" imgH="277495" progId="">
                  <p:embed/>
                </p:oleObj>
              </mc:Choice>
              <mc:Fallback>
                <p:oleObj name="Equation" r:id="rId13" imgW="346710" imgH="27749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3495" y="1240299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768254" y="1128426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5" imgW="278765" imgH="556895" progId="">
                  <p:embed/>
                </p:oleObj>
              </mc:Choice>
              <mc:Fallback>
                <p:oleObj name="Equation" r:id="rId15" imgW="278765" imgH="55689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8254" y="1128426"/>
                        <a:ext cx="2762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044479" y="122270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7" imgW="372110" imgH="290830" progId="">
                  <p:embed/>
                </p:oleObj>
              </mc:Choice>
              <mc:Fallback>
                <p:oleObj name="Equation" r:id="rId17" imgW="372110" imgH="29083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4479" y="122270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456605" y="1755381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19" imgW="278765" imgH="556895" progId="">
                  <p:embed/>
                </p:oleObj>
              </mc:Choice>
              <mc:Fallback>
                <p:oleObj name="Equation" r:id="rId19" imgW="278765" imgH="55689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6605" y="1755381"/>
                        <a:ext cx="2762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643385" y="1755381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21" imgW="267335" imgH="558165" progId="">
                  <p:embed/>
                </p:oleObj>
              </mc:Choice>
              <mc:Fallback>
                <p:oleObj name="Equation" r:id="rId21" imgW="267335" imgH="55816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85" y="1755381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467544" y="291621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7544" y="298822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20663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平面向量基本定理及向量的坐标运算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660692"/>
            <a:ext cx="8467200" cy="2263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1.平面向量基本定理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是同一平面内的两个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不共线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向量,那么对于这一平面内的任意向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有且只有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一对实数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其中,不共线的向量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叫做表示这一平面内所有向量的一组基底.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28621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温馨提示　(1)零向量和共线向量不能作基底;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(2)基底给定,同一向量的分解形式唯一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=0,则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2.平面向量的坐标运算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(1)加法、减法、数乘运算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097781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2)向量坐标的求法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1645" kern="0" spc="10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),即一个向量的坐标等于表示该向量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的有向线段的终点的坐标减去始点的坐标.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(3)平面向量共线的坐标表示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共线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3154581"/>
          <a:ext cx="7740000" cy="9432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向量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λa</a:t>
                      </a:r>
                      <a:endParaRPr lang="zh-CN" altLang="en-US" sz="1415" i="1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坐标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λx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λy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5" name="对象 5"/>
          <p:cNvGraphicFramePr>
            <a:graphicFrameLocks noChangeAspect="1"/>
          </p:cNvGraphicFramePr>
          <p:nvPr/>
        </p:nvGraphicFramePr>
        <p:xfrm>
          <a:off x="2924193" y="4634616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1" imgW="346710" imgH="277495" progId="">
                  <p:embed/>
                </p:oleObj>
              </mc:Choice>
              <mc:Fallback>
                <p:oleObj name="Equation" r:id="rId1" imgW="346710" imgH="27749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93" y="4634616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575768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平面向量基本定理的应用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611560" y="2275273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(2019山东烟台调研,14)在△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</a:t>
            </a:r>
            <a:r>
              <a:rPr lang="zh-CN" altLang="en-US" sz="1620" kern="0" spc="17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1675" kern="0" spc="14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675" kern="0" spc="12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75" kern="0" spc="16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03517" y="2346916"/>
          <a:ext cx="42862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7" name="Equation" r:id="rId1" imgW="430530" imgH="279400" progId="">
                  <p:embed/>
                </p:oleObj>
              </mc:Choice>
              <mc:Fallback>
                <p:oleObj name="Equation" r:id="rId1" imgW="430530" imgH="2794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3517" y="2346916"/>
                        <a:ext cx="42862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04091" y="2357036"/>
          <a:ext cx="4000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8" name="Equation" r:id="rId3" imgW="403225" imgH="288290" progId="">
                  <p:embed/>
                </p:oleObj>
              </mc:Choice>
              <mc:Fallback>
                <p:oleObj name="Equation" r:id="rId3" imgW="403225" imgH="2882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4091" y="2357036"/>
                        <a:ext cx="40005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468041" y="2357036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9" name="Equation" r:id="rId5" imgW="356235" imgH="287020" progId="">
                  <p:embed/>
                </p:oleObj>
              </mc:Choice>
              <mc:Fallback>
                <p:oleObj name="Equation" r:id="rId5" imgW="356235" imgH="28702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8041" y="2357036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64616" y="2357036"/>
          <a:ext cx="37147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0" name="Equation" r:id="rId7" imgW="372110" imgH="290830" progId="">
                  <p:embed/>
                </p:oleObj>
              </mc:Choice>
              <mc:Fallback>
                <p:oleObj name="Equation" r:id="rId7" imgW="372110" imgH="29083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4616" y="2357036"/>
                        <a:ext cx="37147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11560" y="2806285"/>
          <a:ext cx="41909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1" name="Equation" r:id="rId9" imgW="419100" imgH="290830" progId="">
                  <p:embed/>
                </p:oleObj>
              </mc:Choice>
              <mc:Fallback>
                <p:oleObj name="Equation" r:id="rId9" imgW="419100" imgH="29083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806285"/>
                        <a:ext cx="41909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87273" y="2796165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2" name="Equation" r:id="rId11" imgW="346710" imgH="277495" progId="">
                  <p:embed/>
                </p:oleObj>
              </mc:Choice>
              <mc:Fallback>
                <p:oleObj name="Equation" r:id="rId11" imgW="346710" imgH="27749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273" y="2796165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86786" y="2806285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3" name="Equation" r:id="rId13" imgW="356235" imgH="287020" progId="">
                  <p:embed/>
                </p:oleObj>
              </mc:Choice>
              <mc:Fallback>
                <p:oleObj name="Equation" r:id="rId13" imgW="356235" imgH="2870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786" y="2806285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467544" y="3492277"/>
            <a:ext cx="8467200" cy="1820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1340" kern="0" spc="19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40" kern="0" spc="180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2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1340" kern="0" spc="19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234344" y="3670341"/>
          <a:ext cx="41909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4" name="Equation" r:id="rId15" imgW="419100" imgH="290830" progId="">
                  <p:embed/>
                </p:oleObj>
              </mc:Choice>
              <mc:Fallback>
                <p:oleObj name="Equation" r:id="rId15" imgW="419100" imgH="29083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344" y="3670341"/>
                        <a:ext cx="41909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797593" y="3670341"/>
          <a:ext cx="40004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5" name="Equation" r:id="rId17" imgW="403225" imgH="288290" progId="">
                  <p:embed/>
                </p:oleObj>
              </mc:Choice>
              <mc:Fallback>
                <p:oleObj name="Equation" r:id="rId17" imgW="403225" imgH="28829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593" y="3670341"/>
                        <a:ext cx="40004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341792" y="3670341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6" name="Equation" r:id="rId19" imgW="372110" imgH="290830" progId="">
                  <p:embed/>
                </p:oleObj>
              </mc:Choice>
              <mc:Fallback>
                <p:oleObj name="Equation" r:id="rId19" imgW="372110" imgH="29083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1792" y="3670341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57417" y="3576058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7" name="Equation" r:id="rId21" imgW="173990" imgH="555625" progId="">
                  <p:embed/>
                </p:oleObj>
              </mc:Choice>
              <mc:Fallback>
                <p:oleObj name="Equation" r:id="rId21" imgW="173990" imgH="55562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17" y="3576058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028867" y="367034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8" name="Equation" r:id="rId23" imgW="356235" imgH="287020" progId="">
                  <p:embed/>
                </p:oleObj>
              </mc:Choice>
              <mc:Fallback>
                <p:oleObj name="Equation" r:id="rId23" imgW="356235" imgH="28702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8867" y="3670341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525441" y="357605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9" name="Equation" r:id="rId25" imgW="184785" imgH="554355" progId="">
                  <p:embed/>
                </p:oleObj>
              </mc:Choice>
              <mc:Fallback>
                <p:oleObj name="Equation" r:id="rId25" imgW="184785" imgH="55435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5441" y="357605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706416" y="3670341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0" name="Equation" r:id="rId27" imgW="335280" imgH="288925" progId="">
                  <p:embed/>
                </p:oleObj>
              </mc:Choice>
              <mc:Fallback>
                <p:oleObj name="Equation" r:id="rId27" imgW="335280" imgH="28892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416" y="3670341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183941" y="3576058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1" name="Equation" r:id="rId29" imgW="173990" imgH="555625" progId="">
                  <p:embed/>
                </p:oleObj>
              </mc:Choice>
              <mc:Fallback>
                <p:oleObj name="Equation" r:id="rId29" imgW="173990" imgH="55562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941" y="3576058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355391" y="367034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2" name="Equation" r:id="rId31" imgW="356235" imgH="287020" progId="">
                  <p:embed/>
                </p:oleObj>
              </mc:Choice>
              <mc:Fallback>
                <p:oleObj name="Equation" r:id="rId31" imgW="356235" imgH="28702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391" y="3670341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4851965" y="357605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3" name="Equation" r:id="rId33" imgW="184785" imgH="554355" progId="">
                  <p:embed/>
                </p:oleObj>
              </mc:Choice>
              <mc:Fallback>
                <p:oleObj name="Equation" r:id="rId33" imgW="184785" imgH="554355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965" y="357605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118057" y="366022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4" name="Equation" r:id="rId35" imgW="346710" imgH="277495" progId="">
                  <p:embed/>
                </p:oleObj>
              </mc:Choice>
              <mc:Fallback>
                <p:oleObj name="Equation" r:id="rId35" imgW="346710" imgH="27749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8057" y="366022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546074" y="367034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5" name="Equation" r:id="rId37" imgW="356235" imgH="287020" progId="">
                  <p:embed/>
                </p:oleObj>
              </mc:Choice>
              <mc:Fallback>
                <p:oleObj name="Equation" r:id="rId37" imgW="356235" imgH="28702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074" y="3670341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6127765" y="357605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6" name="Equation" r:id="rId39" imgW="184785" imgH="554355" progId="">
                  <p:embed/>
                </p:oleObj>
              </mc:Choice>
              <mc:Fallback>
                <p:oleObj name="Equation" r:id="rId39" imgW="184785" imgH="554355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65" y="357605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6308740" y="366022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7" name="Equation" r:id="rId41" imgW="346710" imgH="277495" progId="">
                  <p:embed/>
                </p:oleObj>
              </mc:Choice>
              <mc:Fallback>
                <p:oleObj name="Equation" r:id="rId41" imgW="346710" imgH="277495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740" y="366022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6736757" y="357605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8" name="Equation" r:id="rId43" imgW="184785" imgH="554355" progId="">
                  <p:embed/>
                </p:oleObj>
              </mc:Choice>
              <mc:Fallback>
                <p:oleObj name="Equation" r:id="rId43" imgW="184785" imgH="554355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6757" y="357605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6917732" y="367034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9" name="Equation" r:id="rId45" imgW="356235" imgH="287020" progId="">
                  <p:embed/>
                </p:oleObj>
              </mc:Choice>
              <mc:Fallback>
                <p:oleObj name="Equation" r:id="rId45" imgW="356235" imgH="28702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7732" y="3670341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723144" y="4297296"/>
          <a:ext cx="41909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0" name="Equation" r:id="rId47" imgW="419100" imgH="290830" progId="">
                  <p:embed/>
                </p:oleObj>
              </mc:Choice>
              <mc:Fallback>
                <p:oleObj name="Equation" r:id="rId47" imgW="419100" imgH="29083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144" y="4297296"/>
                        <a:ext cx="41909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398857" y="4287176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1" name="Equation" r:id="rId49" imgW="346710" imgH="277495" progId="">
                  <p:embed/>
                </p:oleObj>
              </mc:Choice>
              <mc:Fallback>
                <p:oleObj name="Equation" r:id="rId49" imgW="346710" imgH="277495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857" y="4287176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1998370" y="4297296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2" name="Equation" r:id="rId51" imgW="356235" imgH="287020" progId="">
                  <p:embed/>
                </p:oleObj>
              </mc:Choice>
              <mc:Fallback>
                <p:oleObj name="Equation" r:id="rId51" imgW="356235" imgH="28702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8370" y="4297296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3182509" y="420301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3" name="Equation" r:id="rId53" imgW="184785" imgH="554355" progId="">
                  <p:embed/>
                </p:oleObj>
              </mc:Choice>
              <mc:Fallback>
                <p:oleObj name="Equation" r:id="rId53" imgW="184785" imgH="554355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2509" y="420301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769114" y="420301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4" name="Equation" r:id="rId55" imgW="184785" imgH="554355" progId="">
                  <p:embed/>
                </p:oleObj>
              </mc:Choice>
              <mc:Fallback>
                <p:oleObj name="Equation" r:id="rId55" imgW="184785" imgH="554355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9114" y="420301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236370" y="479736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5" name="Equation" r:id="rId57" imgW="184785" imgH="554355" progId="">
                  <p:embed/>
                </p:oleObj>
              </mc:Choice>
              <mc:Fallback>
                <p:oleObj name="Equation" r:id="rId57" imgW="184785" imgH="554355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6370" y="4797360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1502462" y="479736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6" name="Equation" r:id="rId59" imgW="184785" imgH="554355" progId="">
                  <p:embed/>
                </p:oleObj>
              </mc:Choice>
              <mc:Fallback>
                <p:oleObj name="Equation" r:id="rId59" imgW="184785" imgH="554355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2462" y="4797360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827587" y="4797360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7" name="Equation" r:id="rId61" imgW="173990" imgH="555625" progId="">
                  <p:embed/>
                </p:oleObj>
              </mc:Choice>
              <mc:Fallback>
                <p:oleObj name="Equation" r:id="rId61" imgW="173990" imgH="555625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7587" y="4797360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2"/>
          <p:cNvSpPr txBox="1"/>
          <p:nvPr/>
        </p:nvSpPr>
        <p:spPr>
          <a:xfrm>
            <a:off x="467544" y="5724525"/>
            <a:ext cx="8467200" cy="598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1234344" y="5808306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8" name="Equation" r:id="rId63" imgW="173990" imgH="555625" progId="">
                  <p:embed/>
                </p:oleObj>
              </mc:Choice>
              <mc:Fallback>
                <p:oleObj name="Equation" r:id="rId63" imgW="173990" imgH="555625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344" y="5808306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51520" y="3564285"/>
            <a:ext cx="8215370" cy="201622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95536" y="572965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9704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平面向量共线的坐标表示及运算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9476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    (2019云南师范大学附属中学,贵阳一中,南宁三中高三联考,8)若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=(3,2),且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共线,则(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A.-13　    B.0　    C.-12　    D.-5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67544" y="3204245"/>
            <a:ext cx="8467200" cy="18048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共线,∴3=2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16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=(3,2),则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29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=(6,4),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)=-9+(-4)=-13,故选A.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27731" y="332600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Equation" r:id="rId1" imgW="184785" imgH="554355" progId="">
                  <p:embed/>
                </p:oleObj>
              </mc:Choice>
              <mc:Fallback>
                <p:oleObj name="Equation" r:id="rId1" imgW="184785" imgH="55435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7731" y="332600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99417" y="3306623"/>
          <a:ext cx="56197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Equation" r:id="rId3" imgW="566420" imgH="624205" progId="">
                  <p:embed/>
                </p:oleObj>
              </mc:Choice>
              <mc:Fallback>
                <p:oleObj name="Equation" r:id="rId3" imgW="566420" imgH="62420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417" y="3306623"/>
                        <a:ext cx="561974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88454" y="3997379"/>
          <a:ext cx="733425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0" name="Equation" r:id="rId5" imgW="739140" imgH="623570" progId="">
                  <p:embed/>
                </p:oleObj>
              </mc:Choice>
              <mc:Fallback>
                <p:oleObj name="Equation" r:id="rId5" imgW="739140" imgH="62357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8454" y="3997379"/>
                        <a:ext cx="733425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467544" y="550850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1520" y="3348261"/>
            <a:ext cx="8215370" cy="172819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3528" y="5513631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98970"/>
            <a:ext cx="8467200" cy="4357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向量共线问题的求解方法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1.两非零向量共线是指存在实数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使两向量可以互相表示.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2.向量共线的充要条件中要注意当两向量共线时,通常只有非零向量才能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表示与之共线的其他向量,要注意待定系数法和方程思想的运用.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3.证明三点共线问题,可用向量共线来解决,但应注意向量共线与三点共线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的区别与联系,当两向量共线且有公共点时,才能得到三点共线.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三点共线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340" kern="0" spc="12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340" kern="0" spc="13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=1.特别地,当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07253" y="4768186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1" imgW="372110" imgH="290830" progId="">
                  <p:embed/>
                </p:oleObj>
              </mc:Choice>
              <mc:Fallback>
                <p:oleObj name="Equation" r:id="rId1" imgW="372110" imgH="2908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7253" y="4768186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05244" y="4768186"/>
          <a:ext cx="3333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3" imgW="335280" imgH="288925" progId="">
                  <p:embed/>
                </p:oleObj>
              </mc:Choice>
              <mc:Fallback>
                <p:oleObj name="Equation" r:id="rId3" imgW="335280" imgH="28892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244" y="4768186"/>
                        <a:ext cx="3333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05949" y="4768186"/>
          <a:ext cx="342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5" imgW="345440" imgH="288290" progId="">
                  <p:embed/>
                </p:oleObj>
              </mc:Choice>
              <mc:Fallback>
                <p:oleObj name="Equation" r:id="rId5" imgW="345440" imgH="28829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5949" y="4768186"/>
                        <a:ext cx="3429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139415" y="467390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7" imgW="184785" imgH="554355" progId="">
                  <p:embed/>
                </p:oleObj>
              </mc:Choice>
              <mc:Fallback>
                <p:oleObj name="Equation" r:id="rId7" imgW="184785" imgH="55435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9415" y="467390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2"/>
          <p:cNvSpPr txBox="1"/>
          <p:nvPr/>
        </p:nvSpPr>
        <p:spPr>
          <a:xfrm>
            <a:off x="4062244" y="136758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9" name="Picture 2" descr="E:\孙军兰\PPT插图-0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971997"/>
            <a:ext cx="3117850" cy="3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53950"/>
            <a:ext cx="84672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(2018课标全国Ⅲ,13,5分)已知向量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=(1,2),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=(2,-2),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2556173"/>
            <a:ext cx="47053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/>
          <p:nvPr/>
        </p:nvSpPr>
        <p:spPr>
          <a:xfrm>
            <a:off x="395536" y="3924325"/>
            <a:ext cx="8467200" cy="598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由题意得2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=(4,2),因为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),所以4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-2=0,解得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48860" y="400810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name="Equation" r:id="rId2" imgW="184785" imgH="554355" progId="">
                  <p:embed/>
                </p:oleObj>
              </mc:Choice>
              <mc:Fallback>
                <p:oleObj name="Equation" r:id="rId2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8860" y="400810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395536" y="5220469"/>
            <a:ext cx="8467200" cy="598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62336" y="5304250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9" name="Equation" r:id="rId4" imgW="184785" imgH="554355" progId="">
                  <p:embed/>
                </p:oleObj>
              </mc:Choice>
              <mc:Fallback>
                <p:oleObj name="Equation" r:id="rId4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336" y="5304250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5536" y="2484165"/>
            <a:ext cx="8215370" cy="93610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23528" y="3924325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1520" y="5148461"/>
            <a:ext cx="8215370" cy="86409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8562"/>
            <a:ext cx="8467200" cy="2596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　如图所示,在△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的中点,过点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的直线分别交直线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于不同的两点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620" kern="0" spc="17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675" kern="0" spc="12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90" kern="0" spc="38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3848" y="2450679"/>
            <a:ext cx="1599253" cy="1977702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23759" y="1655397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2" imgW="346710" imgH="277495" progId="">
                  <p:embed/>
                </p:oleObj>
              </mc:Choice>
              <mc:Fallback>
                <p:oleObj name="Equation" r:id="rId2" imgW="346710" imgH="27749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759" y="1655397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585765" y="1655397"/>
          <a:ext cx="42862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4" imgW="430530" imgH="279400" progId="">
                  <p:embed/>
                </p:oleObj>
              </mc:Choice>
              <mc:Fallback>
                <p:oleObj name="Equation" r:id="rId4" imgW="430530" imgH="2794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5765" y="1655397"/>
                        <a:ext cx="42862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078290" y="1665517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6" imgW="356235" imgH="287020" progId="">
                  <p:embed/>
                </p:oleObj>
              </mc:Choice>
              <mc:Fallback>
                <p:oleObj name="Equation" r:id="rId6" imgW="356235" imgH="2870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8290" y="1665517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702664" y="1665517"/>
          <a:ext cx="37147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8" imgW="372110" imgH="290830" progId="">
                  <p:embed/>
                </p:oleObj>
              </mc:Choice>
              <mc:Fallback>
                <p:oleObj name="Equation" r:id="rId8" imgW="372110" imgH="29083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664" y="1665517"/>
                        <a:ext cx="37147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1764085"/>
            <a:ext cx="49911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71664"/>
            <a:ext cx="5105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62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解法一:连接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00" kern="0" spc="18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00" kern="0" spc="16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260" kern="0" spc="21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260" kern="0" spc="14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300" kern="0" spc="14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)-</a:t>
            </a:r>
            <a:r>
              <a:rPr lang="zh-CN" altLang="en-US" sz="2515" kern="0" spc="-6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60" kern="0" spc="14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29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60" kern="0" spc="14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00" kern="0" spc="14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同理,</a:t>
            </a:r>
            <a:r>
              <a:rPr lang="zh-CN" altLang="en-US" sz="1300" kern="0" spc="16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60" kern="0" spc="14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820" kern="0" spc="26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00" kern="0" spc="14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由于向量</a:t>
            </a:r>
            <a:r>
              <a:rPr lang="zh-CN" altLang="en-US" sz="1675" kern="0" spc="14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2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共线,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故存在实数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,使得</a:t>
            </a:r>
            <a:r>
              <a:rPr lang="zh-CN" altLang="en-US" sz="1675" kern="0" spc="14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1675" kern="0" spc="12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2790" kern="0" spc="29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45" kern="0" spc="14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490" kern="0" spc="-10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85" kern="0" spc="14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920" kern="0" spc="122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不共线,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故得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15" kern="0" spc="-6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515" kern="0" spc="-1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820" kern="0" spc="26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消去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5600" y="1543885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7" name="Equation" r:id="rId1" imgW="372110" imgH="290830" progId="">
                  <p:embed/>
                </p:oleObj>
              </mc:Choice>
              <mc:Fallback>
                <p:oleObj name="Equation" r:id="rId1" imgW="372110" imgH="2908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1543885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1224" y="1449602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8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24" y="1449602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77316" y="1533765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9" name="Equation" r:id="rId5" imgW="346710" imgH="277495" progId="">
                  <p:embed/>
                </p:oleObj>
              </mc:Choice>
              <mc:Fallback>
                <p:oleObj name="Equation" r:id="rId5" imgW="346710" imgH="2774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316" y="1533765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64365" y="1543885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Equation" r:id="rId7" imgW="356235" imgH="287020" progId="">
                  <p:embed/>
                </p:oleObj>
              </mc:Choice>
              <mc:Fallback>
                <p:oleObj name="Equation" r:id="rId7" imgW="356235" imgH="2870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365" y="1543885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2142365"/>
          <a:ext cx="4000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Equation" r:id="rId9" imgW="403225" imgH="288290" progId="">
                  <p:embed/>
                </p:oleObj>
              </mc:Choice>
              <mc:Fallback>
                <p:oleObj name="Equation" r:id="rId9" imgW="403225" imgH="28829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0" y="2142365"/>
                        <a:ext cx="40005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84199" y="2142365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Equation" r:id="rId11" imgW="372110" imgH="290830" progId="">
                  <p:embed/>
                </p:oleObj>
              </mc:Choice>
              <mc:Fallback>
                <p:oleObj name="Equation" r:id="rId11" imgW="372110" imgH="29083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199" y="2142365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40791" y="2132245"/>
          <a:ext cx="42862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13" imgW="430530" imgH="279400" progId="">
                  <p:embed/>
                </p:oleObj>
              </mc:Choice>
              <mc:Fallback>
                <p:oleObj name="Equation" r:id="rId13" imgW="430530" imgH="2794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0791" y="2132245"/>
                        <a:ext cx="42862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113565" y="204808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15" imgW="184785" imgH="554355" progId="">
                  <p:embed/>
                </p:oleObj>
              </mc:Choice>
              <mc:Fallback>
                <p:oleObj name="Equation" r:id="rId15" imgW="184785" imgH="55435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3565" y="204808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379657" y="213224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Equation" r:id="rId17" imgW="346710" imgH="277495" progId="">
                  <p:embed/>
                </p:oleObj>
              </mc:Choice>
              <mc:Fallback>
                <p:oleObj name="Equation" r:id="rId17" imgW="346710" imgH="27749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657" y="213224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866706" y="2142365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6" name="Equation" r:id="rId19" imgW="356235" imgH="287020" progId="">
                  <p:embed/>
                </p:oleObj>
              </mc:Choice>
              <mc:Fallback>
                <p:oleObj name="Equation" r:id="rId19" imgW="356235" imgH="28702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6706" y="2142365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389365" y="2048082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Equation" r:id="rId21" imgW="242570" imgH="554355" progId="">
                  <p:embed/>
                </p:oleObj>
              </mc:Choice>
              <mc:Fallback>
                <p:oleObj name="Equation" r:id="rId21" imgW="242570" imgH="55435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365" y="2048082"/>
                        <a:ext cx="2381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627490" y="213224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8" name="Equation" r:id="rId23" imgW="346710" imgH="277495" progId="">
                  <p:embed/>
                </p:oleObj>
              </mc:Choice>
              <mc:Fallback>
                <p:oleObj name="Equation" r:id="rId23" imgW="346710" imgH="27749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7490" y="213224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114539" y="2028697"/>
          <a:ext cx="7334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9" name="Equation" r:id="rId25" imgW="739140" imgH="623570" progId="">
                  <p:embed/>
                </p:oleObj>
              </mc:Choice>
              <mc:Fallback>
                <p:oleObj name="Equation" r:id="rId25" imgW="739140" imgH="62357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539" y="2028697"/>
                        <a:ext cx="7334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847964" y="213224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0" name="Equation" r:id="rId27" imgW="346710" imgH="277495" progId="">
                  <p:embed/>
                </p:oleObj>
              </mc:Choice>
              <mc:Fallback>
                <p:oleObj name="Equation" r:id="rId27" imgW="346710" imgH="27749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7964" y="213224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335014" y="204808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name="Equation" r:id="rId29" imgW="184785" imgH="554355" progId="">
                  <p:embed/>
                </p:oleObj>
              </mc:Choice>
              <mc:Fallback>
                <p:oleObj name="Equation" r:id="rId29" imgW="184785" imgH="554355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5014" y="204808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515989" y="2142365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2" name="Equation" r:id="rId31" imgW="356235" imgH="287020" progId="">
                  <p:embed/>
                </p:oleObj>
              </mc:Choice>
              <mc:Fallback>
                <p:oleObj name="Equation" r:id="rId31" imgW="356235" imgH="28702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5989" y="2142365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115100" y="2834362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3" name="Equation" r:id="rId33" imgW="372110" imgH="290830" progId="">
                  <p:embed/>
                </p:oleObj>
              </mc:Choice>
              <mc:Fallback>
                <p:oleObj name="Equation" r:id="rId33" imgW="372110" imgH="29083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100" y="2834362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1630724" y="2740079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4" name="Equation" r:id="rId35" imgW="184785" imgH="554355" progId="">
                  <p:embed/>
                </p:oleObj>
              </mc:Choice>
              <mc:Fallback>
                <p:oleObj name="Equation" r:id="rId35" imgW="184785" imgH="554355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724" y="2740079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1811699" y="2824241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5" name="Equation" r:id="rId37" imgW="346710" imgH="277495" progId="">
                  <p:embed/>
                </p:oleObj>
              </mc:Choice>
              <mc:Fallback>
                <p:oleObj name="Equation" r:id="rId37" imgW="346710" imgH="277495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1699" y="2824241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298748" y="2720694"/>
          <a:ext cx="6953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6" name="Equation" r:id="rId39" imgW="697230" imgH="627380" progId="">
                  <p:embed/>
                </p:oleObj>
              </mc:Choice>
              <mc:Fallback>
                <p:oleObj name="Equation" r:id="rId39" imgW="697230" imgH="62738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748" y="2720694"/>
                        <a:ext cx="69532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994073" y="2834362"/>
          <a:ext cx="35242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7" name="Equation" r:id="rId41" imgW="356235" imgH="287020" progId="">
                  <p:embed/>
                </p:oleObj>
              </mc:Choice>
              <mc:Fallback>
                <p:oleObj name="Equation" r:id="rId41" imgW="356235" imgH="28702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4073" y="2834362"/>
                        <a:ext cx="35242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562400" y="3358227"/>
          <a:ext cx="4000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8" name="Equation" r:id="rId43" imgW="403225" imgH="288290" progId="">
                  <p:embed/>
                </p:oleObj>
              </mc:Choice>
              <mc:Fallback>
                <p:oleObj name="Equation" r:id="rId43" imgW="403225" imgH="28829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400" y="3358227"/>
                        <a:ext cx="40005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026350" y="3358227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9" name="Equation" r:id="rId45" imgW="372110" imgH="290830" progId="">
                  <p:embed/>
                </p:oleObj>
              </mc:Choice>
              <mc:Fallback>
                <p:oleObj name="Equation" r:id="rId45" imgW="372110" imgH="29083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6350" y="3358227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517031" y="3823419"/>
          <a:ext cx="400049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0" name="Equation" r:id="rId47" imgW="403225" imgH="288290" progId="">
                  <p:embed/>
                </p:oleObj>
              </mc:Choice>
              <mc:Fallback>
                <p:oleObj name="Equation" r:id="rId47" imgW="403225" imgH="28829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7031" y="3823419"/>
                        <a:ext cx="400049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3185161" y="382341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1" name="Equation" r:id="rId49" imgW="372110" imgH="290830" progId="">
                  <p:embed/>
                </p:oleObj>
              </mc:Choice>
              <mc:Fallback>
                <p:oleObj name="Equation" r:id="rId49" imgW="372110" imgH="29083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161" y="382341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795600" y="4325504"/>
          <a:ext cx="733425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2" name="Equation" r:id="rId51" imgW="739140" imgH="623570" progId="">
                  <p:embed/>
                </p:oleObj>
              </mc:Choice>
              <mc:Fallback>
                <p:oleObj name="Equation" r:id="rId51" imgW="739140" imgH="623570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4325504"/>
                        <a:ext cx="733425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529025" y="4429051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3" name="Equation" r:id="rId53" imgW="346710" imgH="277495" progId="">
                  <p:embed/>
                </p:oleObj>
              </mc:Choice>
              <mc:Fallback>
                <p:oleObj name="Equation" r:id="rId53" imgW="346710" imgH="277495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025" y="4429051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2016074" y="4344889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4" name="Equation" r:id="rId55" imgW="184785" imgH="554355" progId="">
                  <p:embed/>
                </p:oleObj>
              </mc:Choice>
              <mc:Fallback>
                <p:oleObj name="Equation" r:id="rId55" imgW="184785" imgH="554355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074" y="4344889"/>
                        <a:ext cx="1809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2197049" y="4439172"/>
          <a:ext cx="35242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5" name="Equation" r:id="rId57" imgW="356235" imgH="287020" progId="">
                  <p:embed/>
                </p:oleObj>
              </mc:Choice>
              <mc:Fallback>
                <p:oleObj name="Equation" r:id="rId57" imgW="356235" imgH="28702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049" y="4439172"/>
                        <a:ext cx="35242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2817554" y="4306343"/>
          <a:ext cx="1924050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6" name="Equation" r:id="rId59" imgW="1941195" imgH="650875" progId="">
                  <p:embed/>
                </p:oleObj>
              </mc:Choice>
              <mc:Fallback>
                <p:oleObj name="Equation" r:id="rId59" imgW="1941195" imgH="650875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554" y="4306343"/>
                        <a:ext cx="1924050" cy="647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1051200" y="496398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7" name="Equation" r:id="rId61" imgW="346710" imgH="277495" progId="">
                  <p:embed/>
                </p:oleObj>
              </mc:Choice>
              <mc:Fallback>
                <p:oleObj name="Equation" r:id="rId61" imgW="346710" imgH="277495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496398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1458000" y="4974102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8" name="Equation" r:id="rId63" imgW="356235" imgH="287020" progId="">
                  <p:embed/>
                </p:oleObj>
              </mc:Choice>
              <mc:Fallback>
                <p:oleObj name="Equation" r:id="rId63" imgW="356235" imgH="287020" progId="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000" y="4974102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051200" y="5479294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9" name="Equation" r:id="rId65" imgW="184785" imgH="554355" progId="">
                  <p:embed/>
                </p:oleObj>
              </mc:Choice>
              <mc:Fallback>
                <p:oleObj name="Equation" r:id="rId65" imgW="184785" imgH="554355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5479294"/>
                        <a:ext cx="1809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1317291" y="5479294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0" name="Equation" r:id="rId67" imgW="242570" imgH="554355" progId="">
                  <p:embed/>
                </p:oleObj>
              </mc:Choice>
              <mc:Fallback>
                <p:oleObj name="Equation" r:id="rId67" imgW="242570" imgH="554355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291" y="5479294"/>
                        <a:ext cx="2381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1699566" y="5479294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1" name="Equation" r:id="rId69" imgW="184785" imgH="554355" progId="">
                  <p:embed/>
                </p:oleObj>
              </mc:Choice>
              <mc:Fallback>
                <p:oleObj name="Equation" r:id="rId69" imgW="184785" imgH="554355" progId="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566" y="5479294"/>
                        <a:ext cx="1809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2260072" y="5479294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2" name="Equation" r:id="rId71" imgW="184785" imgH="554355" progId="">
                  <p:embed/>
                </p:oleObj>
              </mc:Choice>
              <mc:Fallback>
                <p:oleObj name="Equation" r:id="rId71" imgW="184785" imgH="554355" progId="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072" y="5479294"/>
                        <a:ext cx="180975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2709127" y="5459909"/>
          <a:ext cx="69532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3" name="Equation" r:id="rId73" imgW="697230" imgH="627380" progId="">
                  <p:embed/>
                </p:oleObj>
              </mc:Choice>
              <mc:Fallback>
                <p:oleObj name="Equation" r:id="rId73" imgW="697230" imgH="627380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127" y="5459909"/>
                        <a:ext cx="695324" cy="619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24558"/>
            <a:ext cx="846720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  平面向量的线性运算及其几何意义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6182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  <a:endParaRPr lang="zh-CN" altLang="en-US" sz="2400" b="1" dirty="0"/>
          </a:p>
        </p:txBody>
      </p:sp>
      <p:pic>
        <p:nvPicPr>
          <p:cNvPr id="4" name="Picture 1" descr="D:\成品备份\版式\2021版53A教师课件要求及模板\图片\PPT插图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2910" y="991377"/>
            <a:ext cx="3117850" cy="344488"/>
          </a:xfrm>
          <a:prstGeom prst="rect">
            <a:avLst/>
          </a:prstGeom>
          <a:noFill/>
        </p:spPr>
      </p:pic>
      <p:sp>
        <p:nvSpPr>
          <p:cNvPr id="7" name="TextBox 2"/>
          <p:cNvSpPr txBox="1"/>
          <p:nvPr/>
        </p:nvSpPr>
        <p:spPr>
          <a:xfrm>
            <a:off x="540000" y="2262062"/>
            <a:ext cx="84672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1.向量的有关概念及表示法</a:t>
            </a:r>
            <a:endParaRPr lang="zh-CN" altLang="en-US" dirty="0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492277"/>
            <a:ext cx="50196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0669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化简即得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解法二:连接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又∵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620" kern="0" spc="17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675" kern="0" spc="12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2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三点共线,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5600" y="2369117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1" imgW="372110" imgH="290830" progId="">
                  <p:embed/>
                </p:oleObj>
              </mc:Choice>
              <mc:Fallback>
                <p:oleObj name="Equation" r:id="rId1" imgW="372110" imgH="2908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2369117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1224" y="2274834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Equation" r:id="rId3" imgW="184785" imgH="554355" progId="">
                  <p:embed/>
                </p:oleObj>
              </mc:Choice>
              <mc:Fallback>
                <p:oleObj name="Equation" r:id="rId3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24" y="2274834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77316" y="2358997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5" imgW="346710" imgH="277495" progId="">
                  <p:embed/>
                </p:oleObj>
              </mc:Choice>
              <mc:Fallback>
                <p:oleObj name="Equation" r:id="rId5" imgW="346710" imgH="2774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316" y="2358997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64365" y="2369117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7" imgW="356235" imgH="287020" progId="">
                  <p:embed/>
                </p:oleObj>
              </mc:Choice>
              <mc:Fallback>
                <p:oleObj name="Equation" r:id="rId7" imgW="356235" imgH="2870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365" y="2369117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51200" y="2857042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9" imgW="346710" imgH="277495" progId="">
                  <p:embed/>
                </p:oleObj>
              </mc:Choice>
              <mc:Fallback>
                <p:oleObj name="Equation" r:id="rId9" imgW="346710" imgH="27749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2857042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13205" y="2857042"/>
          <a:ext cx="42862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11" imgW="430530" imgH="279400" progId="">
                  <p:embed/>
                </p:oleObj>
              </mc:Choice>
              <mc:Fallback>
                <p:oleObj name="Equation" r:id="rId11" imgW="430530" imgH="279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3205" y="2857042"/>
                        <a:ext cx="42862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05730" y="2867163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13" imgW="356235" imgH="287020" progId="">
                  <p:embed/>
                </p:oleObj>
              </mc:Choice>
              <mc:Fallback>
                <p:oleObj name="Equation" r:id="rId13" imgW="356235" imgH="28702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730" y="2867163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830105" y="2867163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15" imgW="372110" imgH="290830" progId="">
                  <p:embed/>
                </p:oleObj>
              </mc:Choice>
              <mc:Fallback>
                <p:oleObj name="Equation" r:id="rId15" imgW="372110" imgH="29083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105" y="2867163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95600" y="3428656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17" imgW="372110" imgH="290830" progId="">
                  <p:embed/>
                </p:oleObj>
              </mc:Choice>
              <mc:Fallback>
                <p:oleObj name="Equation" r:id="rId17" imgW="372110" imgH="29083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3428656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311224" y="3334373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19" imgW="242570" imgH="554355" progId="">
                  <p:embed/>
                </p:oleObj>
              </mc:Choice>
              <mc:Fallback>
                <p:oleObj name="Equation" r:id="rId19" imgW="242570" imgH="55435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224" y="3334373"/>
                        <a:ext cx="2381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549349" y="3418535"/>
          <a:ext cx="42862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Equation" r:id="rId21" imgW="430530" imgH="279400" progId="">
                  <p:embed/>
                </p:oleObj>
              </mc:Choice>
              <mc:Fallback>
                <p:oleObj name="Equation" r:id="rId21" imgW="430530" imgH="2794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349" y="3418535"/>
                        <a:ext cx="42862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122123" y="3334373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23" imgW="198120" imgH="560070" progId="">
                  <p:embed/>
                </p:oleObj>
              </mc:Choice>
              <mc:Fallback>
                <p:oleObj name="Equation" r:id="rId23" imgW="198120" imgH="56007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23" y="3334373"/>
                        <a:ext cx="20002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322148" y="3428656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25" imgW="372110" imgH="290830" progId="">
                  <p:embed/>
                </p:oleObj>
              </mc:Choice>
              <mc:Fallback>
                <p:oleObj name="Equation" r:id="rId25" imgW="372110" imgH="29083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148" y="3428656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95600" y="4393912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27" imgW="242570" imgH="554355" progId="">
                  <p:embed/>
                </p:oleObj>
              </mc:Choice>
              <mc:Fallback>
                <p:oleObj name="Equation" r:id="rId27" imgW="242570" imgH="55435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00" y="4393912"/>
                        <a:ext cx="2381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177874" y="4393912"/>
          <a:ext cx="2000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29" imgW="198120" imgH="560070" progId="">
                  <p:embed/>
                </p:oleObj>
              </mc:Choice>
              <mc:Fallback>
                <p:oleObj name="Equation" r:id="rId29" imgW="198120" imgH="56007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874" y="4393912"/>
                        <a:ext cx="20002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2"/>
          <p:cNvSpPr txBox="1"/>
          <p:nvPr/>
        </p:nvSpPr>
        <p:spPr>
          <a:xfrm>
            <a:off x="676800" y="529247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2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17070" y="5292477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26501"/>
            <a:ext cx="8467200" cy="2365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　</a:t>
            </a:r>
            <a:r>
              <a:rPr lang="zh-CN" altLang="en-US" sz="22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利用平面向量基本定理解决问题的方法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用平面向量基本定理解决问题的一般思路是先选择一组基底,并运用平面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向量基本定理将条件和结论表示成基底的线性组合,再通过向量的运算来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求解.在基底未给出的情况下,合理地选取基底会给解题带来方便.另外,要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熟练运用线段中点的向量表达式.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0385"/>
            <a:ext cx="8467200" cy="5118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(2019豫南九校第三次联考,8)如图所示,在△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点,且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相交于点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,设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</a:t>
            </a:r>
            <a:r>
              <a:rPr lang="zh-CN" altLang="en-US" sz="1200" kern="0" spc="8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9255" kern="0" spc="199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B.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D.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75" kern="0" spc="88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59632" y="2154470"/>
            <a:ext cx="3532646" cy="2379314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15100" y="1753641"/>
          <a:ext cx="371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2" imgW="372110" imgH="290830" progId="">
                  <p:embed/>
                </p:oleObj>
              </mc:Choice>
              <mc:Fallback>
                <p:oleObj name="Equation" r:id="rId2" imgW="372110" imgH="2908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100" y="1753641"/>
                        <a:ext cx="37147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30724" y="1659358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4" imgW="184785" imgH="554355" progId="">
                  <p:embed/>
                </p:oleObj>
              </mc:Choice>
              <mc:Fallback>
                <p:oleObj name="Equation" r:id="rId4" imgW="184785" imgH="5543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724" y="1659358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11699" y="1753641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6" imgW="372110" imgH="290830" progId="">
                  <p:embed/>
                </p:oleObj>
              </mc:Choice>
              <mc:Fallback>
                <p:oleObj name="Equation" r:id="rId6" imgW="372110" imgH="29083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1699" y="1753641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95293" y="174352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Equation" r:id="rId8" imgW="346710" imgH="277495" progId="">
                  <p:embed/>
                </p:oleObj>
              </mc:Choice>
              <mc:Fallback>
                <p:oleObj name="Equation" r:id="rId8" imgW="346710" imgH="27749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293" y="174352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373303" y="1753641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10" imgW="356235" imgH="287020" progId="">
                  <p:embed/>
                </p:oleObj>
              </mc:Choice>
              <mc:Fallback>
                <p:oleObj name="Equation" r:id="rId10" imgW="356235" imgH="2870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303" y="1753641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275613" y="1743521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Equation" r:id="rId12" imgW="346710" imgH="277495" progId="">
                  <p:embed/>
                </p:oleObj>
              </mc:Choice>
              <mc:Fallback>
                <p:oleObj name="Equation" r:id="rId12" imgW="346710" imgH="27749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613" y="1743521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88486" y="474000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Equation" r:id="rId14" imgW="184785" imgH="554355" progId="">
                  <p:embed/>
                </p:oleObj>
              </mc:Choice>
              <mc:Fallback>
                <p:oleObj name="Equation" r:id="rId14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474000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240671" y="4740002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16" imgW="173990" imgH="555625" progId="">
                  <p:embed/>
                </p:oleObj>
              </mc:Choice>
              <mc:Fallback>
                <p:oleObj name="Equation" r:id="rId16" imgW="173990" imgH="55562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671" y="4740002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285504" y="4740002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Equation" r:id="rId18" imgW="173990" imgH="555625" progId="">
                  <p:embed/>
                </p:oleObj>
              </mc:Choice>
              <mc:Fallback>
                <p:oleObj name="Equation" r:id="rId18" imgW="173990" imgH="55562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504" y="4740002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728165" y="474000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Equation" r:id="rId20" imgW="184785" imgH="554355" progId="">
                  <p:embed/>
                </p:oleObj>
              </mc:Choice>
              <mc:Fallback>
                <p:oleObj name="Equation" r:id="rId20" imgW="184785" imgH="55435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165" y="474000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74383" y="5334348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Equation" r:id="rId22" imgW="173990" imgH="555625" progId="">
                  <p:embed/>
                </p:oleObj>
              </mc:Choice>
              <mc:Fallback>
                <p:oleObj name="Equation" r:id="rId22" imgW="173990" imgH="55562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383" y="5334348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217043" y="5334348"/>
          <a:ext cx="1714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name="Equation" r:id="rId24" imgW="173990" imgH="555625" progId="">
                  <p:embed/>
                </p:oleObj>
              </mc:Choice>
              <mc:Fallback>
                <p:oleObj name="Equation" r:id="rId24" imgW="173990" imgH="55562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043" y="5334348"/>
                        <a:ext cx="171450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275979" y="533434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4" name="Equation" r:id="rId26" imgW="184785" imgH="554355" progId="">
                  <p:embed/>
                </p:oleObj>
              </mc:Choice>
              <mc:Fallback>
                <p:oleObj name="Equation" r:id="rId26" imgW="184785" imgH="55435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979" y="533434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728165" y="533434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Equation" r:id="rId28" imgW="184785" imgH="554355" progId="">
                  <p:embed/>
                </p:oleObj>
              </mc:Choice>
              <mc:Fallback>
                <p:oleObj name="Equation" r:id="rId28" imgW="184785" imgH="55435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165" y="5334348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19300" y="2171700"/>
            <a:ext cx="5105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88661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由题意得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295" kern="0" spc="2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三点共线可知,存在实数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三点共线可知,存在实数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295" kern="0" spc="2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为基底,所以</a:t>
            </a:r>
            <a:r>
              <a:rPr lang="zh-CN" altLang="en-US" sz="4810" kern="0" spc="343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4810" kern="0" spc="126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,故选A.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29200" y="1366725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Equation" r:id="rId1" imgW="372110" imgH="290830" progId="">
                  <p:embed/>
                </p:oleObj>
              </mc:Choice>
              <mc:Fallback>
                <p:oleObj name="Equation" r:id="rId1" imgW="372110" imgH="29083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9200" y="1366725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44824" y="1272442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3" imgW="173990" imgH="555625" progId="">
                  <p:embed/>
                </p:oleObj>
              </mc:Choice>
              <mc:Fallback>
                <p:oleObj name="Equation" r:id="rId3" imgW="173990" imgH="55562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24" y="1272442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16274" y="1366725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5" imgW="356235" imgH="287020" progId="">
                  <p:embed/>
                </p:oleObj>
              </mc:Choice>
              <mc:Fallback>
                <p:oleObj name="Equation" r:id="rId5" imgW="356235" imgH="28702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74" y="1366725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12848" y="1272442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7" imgW="173990" imgH="555625" progId="">
                  <p:embed/>
                </p:oleObj>
              </mc:Choice>
              <mc:Fallback>
                <p:oleObj name="Equation" r:id="rId7" imgW="173990" imgH="5556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2848" y="1272442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875998" y="1356605"/>
          <a:ext cx="42862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9" imgW="430530" imgH="279400" progId="">
                  <p:embed/>
                </p:oleObj>
              </mc:Choice>
              <mc:Fallback>
                <p:oleObj name="Equation" r:id="rId9" imgW="430530" imgH="2794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5998" y="1356605"/>
                        <a:ext cx="42862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48773" y="127244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11" imgW="184785" imgH="554355" progId="">
                  <p:embed/>
                </p:oleObj>
              </mc:Choice>
              <mc:Fallback>
                <p:oleObj name="Equation" r:id="rId11" imgW="184785" imgH="55435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8773" y="127244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629748" y="135660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13" imgW="346710" imgH="277495" progId="">
                  <p:embed/>
                </p:oleObj>
              </mc:Choice>
              <mc:Fallback>
                <p:oleObj name="Equation" r:id="rId13" imgW="346710" imgH="27749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748" y="135660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16797" y="127244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6" name="Equation" r:id="rId15" imgW="184785" imgH="554355" progId="">
                  <p:embed/>
                </p:oleObj>
              </mc:Choice>
              <mc:Fallback>
                <p:oleObj name="Equation" r:id="rId15" imgW="184785" imgH="55435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797" y="1272442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513449" y="1983560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17" imgW="346710" imgH="277495" progId="">
                  <p:embed/>
                </p:oleObj>
              </mc:Choice>
              <mc:Fallback>
                <p:oleObj name="Equation" r:id="rId17" imgW="346710" imgH="27749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449" y="1983560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75454" y="1993680"/>
          <a:ext cx="37147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19" imgW="372110" imgH="290830" progId="">
                  <p:embed/>
                </p:oleObj>
              </mc:Choice>
              <mc:Fallback>
                <p:oleObj name="Equation" r:id="rId19" imgW="372110" imgH="29083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454" y="1993680"/>
                        <a:ext cx="37147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313085" y="1983560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21" imgW="346710" imgH="277495" progId="">
                  <p:embed/>
                </p:oleObj>
              </mc:Choice>
              <mc:Fallback>
                <p:oleObj name="Equation" r:id="rId21" imgW="346710" imgH="27749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3085" y="1983560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800135" y="1899397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23" imgW="173990" imgH="555625" progId="">
                  <p:embed/>
                </p:oleObj>
              </mc:Choice>
              <mc:Fallback>
                <p:oleObj name="Equation" r:id="rId23" imgW="173990" imgH="555625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0135" y="1899397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521756" y="2577906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1" name="Equation" r:id="rId25" imgW="346710" imgH="277495" progId="">
                  <p:embed/>
                </p:oleObj>
              </mc:Choice>
              <mc:Fallback>
                <p:oleObj name="Equation" r:id="rId25" imgW="346710" imgH="27749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756" y="2577906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36605" y="2577906"/>
          <a:ext cx="4286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2" name="Equation" r:id="rId27" imgW="430530" imgH="279400" progId="">
                  <p:embed/>
                </p:oleObj>
              </mc:Choice>
              <mc:Fallback>
                <p:oleObj name="Equation" r:id="rId27" imgW="430530" imgH="27940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6605" y="2577906"/>
                        <a:ext cx="42862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284230" y="2588027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3" name="Equation" r:id="rId29" imgW="356235" imgH="287020" progId="">
                  <p:embed/>
                </p:oleObj>
              </mc:Choice>
              <mc:Fallback>
                <p:oleObj name="Equation" r:id="rId29" imgW="356235" imgH="28702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230" y="2588027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780804" y="249374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4" name="Equation" r:id="rId31" imgW="184785" imgH="554355" progId="">
                  <p:embed/>
                </p:oleObj>
              </mc:Choice>
              <mc:Fallback>
                <p:oleObj name="Equation" r:id="rId31" imgW="184785" imgH="554355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0804" y="249374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051200" y="3088091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5" name="Equation" r:id="rId33" imgW="173990" imgH="555625" progId="">
                  <p:embed/>
                </p:oleObj>
              </mc:Choice>
              <mc:Fallback>
                <p:oleObj name="Equation" r:id="rId33" imgW="173990" imgH="55562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3088091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498872" y="308809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6" name="Equation" r:id="rId35" imgW="184785" imgH="554355" progId="">
                  <p:embed/>
                </p:oleObj>
              </mc:Choice>
              <mc:Fallback>
                <p:oleObj name="Equation" r:id="rId35" imgW="184785" imgH="554355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872" y="3088091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711861" y="3736040"/>
          <a:ext cx="10477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7" name="Equation" r:id="rId37" imgW="1057275" imgH="1208405" progId="">
                  <p:embed/>
                </p:oleObj>
              </mc:Choice>
              <mc:Fallback>
                <p:oleObj name="Equation" r:id="rId37" imgW="1057275" imgH="1208405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861" y="3736040"/>
                        <a:ext cx="1047750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4270811" y="3736040"/>
          <a:ext cx="7715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8" name="Equation" r:id="rId39" imgW="778510" imgH="1208405" progId="">
                  <p:embed/>
                </p:oleObj>
              </mc:Choice>
              <mc:Fallback>
                <p:oleObj name="Equation" r:id="rId39" imgW="778510" imgH="1208405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811" y="3736040"/>
                        <a:ext cx="77152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051200" y="4980728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9" name="Equation" r:id="rId41" imgW="346710" imgH="277495" progId="">
                  <p:embed/>
                </p:oleObj>
              </mc:Choice>
              <mc:Fallback>
                <p:oleObj name="Equation" r:id="rId41" imgW="346710" imgH="277495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00" y="4980728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538249" y="4896565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Equation" r:id="rId43" imgW="184785" imgH="554355" progId="">
                  <p:embed/>
                </p:oleObj>
              </mc:Choice>
              <mc:Fallback>
                <p:oleObj name="Equation" r:id="rId43" imgW="184785" imgH="554355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8249" y="4896565"/>
                        <a:ext cx="180974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990434" y="4896565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1" name="Equation" r:id="rId45" imgW="173990" imgH="555625" progId="">
                  <p:embed/>
                </p:oleObj>
              </mc:Choice>
              <mc:Fallback>
                <p:oleObj name="Equation" r:id="rId45" imgW="173990" imgH="555625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434" y="4896565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"/>
          <p:cNvSpPr txBox="1"/>
          <p:nvPr/>
        </p:nvSpPr>
        <p:spPr>
          <a:xfrm>
            <a:off x="467544" y="572452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dirty="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23528" y="5652517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19300" y="2076450"/>
            <a:ext cx="5105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6800" y="1080538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2.向量的线性运算</a:t>
            </a:r>
            <a:endParaRPr lang="zh-CN" altLang="en-US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908101"/>
            <a:ext cx="50958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19300" y="1576388"/>
            <a:ext cx="51054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7544" y="1080538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.向量共线定理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与非零向量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共线的充要条件为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存在唯一实数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成立.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268141"/>
            <a:ext cx="8467200" cy="237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【知识拓展】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1.若</a:t>
            </a:r>
            <a:r>
              <a:rPr lang="zh-CN" altLang="en-US" sz="1620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675" kern="0" spc="10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1620" kern="0" spc="13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为线段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的中点,反之也成立.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=2(|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+|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为原点,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为平面内三点,则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三点在一条直线上的充要条件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250" u="sng" kern="0" spc="6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250" u="sng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250" u="sng" kern="0" spc="4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14843" y="2804976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5" name="Equation" r:id="rId1" imgW="346710" imgH="277495" progId="">
                  <p:embed/>
                </p:oleObj>
              </mc:Choice>
              <mc:Fallback>
                <p:oleObj name="Equation" r:id="rId1" imgW="346710" imgH="27749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843" y="2804976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01893" y="2815096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Equation" r:id="rId3" imgW="356235" imgH="287020" progId="">
                  <p:embed/>
                </p:oleObj>
              </mc:Choice>
              <mc:Fallback>
                <p:oleObj name="Equation" r:id="rId3" imgW="356235" imgH="2870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1893" y="2815096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26267" y="2804976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Equation" r:id="rId5" imgW="372745" imgH="280035" progId="">
                  <p:embed/>
                </p:oleObj>
              </mc:Choice>
              <mc:Fallback>
                <p:oleObj name="Equation" r:id="rId5" imgW="372745" imgH="28003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6267" y="2804976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2430" y="4253210"/>
          <a:ext cx="352901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7" imgW="372110" imgH="290830" progId="">
                  <p:embed/>
                </p:oleObj>
              </mc:Choice>
              <mc:Fallback>
                <p:oleObj name="Equation" r:id="rId7" imgW="372110" imgH="29083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430" y="4253210"/>
                        <a:ext cx="352901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381018" y="4253210"/>
          <a:ext cx="316706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Equation" r:id="rId9" imgW="335280" imgH="288925" progId="">
                  <p:embed/>
                </p:oleObj>
              </mc:Choice>
              <mc:Fallback>
                <p:oleObj name="Equation" r:id="rId9" imgW="335280" imgH="28892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018" y="4253210"/>
                        <a:ext cx="316706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88827" y="4253210"/>
          <a:ext cx="32575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Equation" r:id="rId11" imgW="345440" imgH="288290" progId="">
                  <p:embed/>
                </p:oleObj>
              </mc:Choice>
              <mc:Fallback>
                <p:oleObj name="Equation" r:id="rId11" imgW="345440" imgH="28829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8827" y="4253210"/>
                        <a:ext cx="325755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43720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7288" y="1692077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　平面向量的线性运算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497288" y="2196773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(2020届河南顶级名校摸底,5)在如图所示的△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分别在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,则向量</a:t>
            </a:r>
            <a:r>
              <a:rPr lang="zh-CN" altLang="en-US" sz="1645" kern="0" spc="10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20" kern="0" spc="4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20" kern="0" spc="117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5" name="图片 3" descr="textimage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37000" y="3096842"/>
            <a:ext cx="2458032" cy="2032604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01025" y="2733608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6" name="Equation" r:id="rId2" imgW="346710" imgH="277495" progId="">
                  <p:embed/>
                </p:oleObj>
              </mc:Choice>
              <mc:Fallback>
                <p:oleObj name="Equation" r:id="rId2" imgW="346710" imgH="27749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1025" y="2733608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45774" y="5236249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7" name="Equation" r:id="rId4" imgW="173990" imgH="555625" progId="">
                  <p:embed/>
                </p:oleObj>
              </mc:Choice>
              <mc:Fallback>
                <p:oleObj name="Equation" r:id="rId4" imgW="173990" imgH="5556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774" y="5236249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17224" y="5320411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8" name="Equation" r:id="rId6" imgW="346710" imgH="277495" progId="">
                  <p:embed/>
                </p:oleObj>
              </mc:Choice>
              <mc:Fallback>
                <p:oleObj name="Equation" r:id="rId6" imgW="346710" imgH="27749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224" y="5320411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404273" y="5236249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9" name="Equation" r:id="rId8" imgW="173990" imgH="555625" progId="">
                  <p:embed/>
                </p:oleObj>
              </mc:Choice>
              <mc:Fallback>
                <p:oleObj name="Equation" r:id="rId8" imgW="173990" imgH="55562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273" y="5236249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75723" y="5330532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0" name="Equation" r:id="rId10" imgW="356235" imgH="287020" progId="">
                  <p:embed/>
                </p:oleObj>
              </mc:Choice>
              <mc:Fallback>
                <p:oleObj name="Equation" r:id="rId10" imgW="356235" imgH="2870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723" y="5330532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73731" y="523624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1" name="Equation" r:id="rId12" imgW="184785" imgH="554355" progId="">
                  <p:embed/>
                </p:oleObj>
              </mc:Choice>
              <mc:Fallback>
                <p:oleObj name="Equation" r:id="rId12" imgW="184785" imgH="55435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3731" y="523624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54706" y="5320411"/>
          <a:ext cx="342900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2" name="Equation" r:id="rId14" imgW="346710" imgH="277495" progId="">
                  <p:embed/>
                </p:oleObj>
              </mc:Choice>
              <mc:Fallback>
                <p:oleObj name="Equation" r:id="rId14" imgW="346710" imgH="27749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4706" y="5320411"/>
                        <a:ext cx="342900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41756" y="523624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3" name="Equation" r:id="rId16" imgW="184785" imgH="554355" progId="">
                  <p:embed/>
                </p:oleObj>
              </mc:Choice>
              <mc:Fallback>
                <p:oleObj name="Equation" r:id="rId16" imgW="184785" imgH="55435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1756" y="5236249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522731" y="5330532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4" name="Equation" r:id="rId18" imgW="356235" imgH="287020" progId="">
                  <p:embed/>
                </p:oleObj>
              </mc:Choice>
              <mc:Fallback>
                <p:oleObj name="Equation" r:id="rId18" imgW="356235" imgH="2870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2731" y="5330532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31671" y="583059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5" name="Equation" r:id="rId20" imgW="184785" imgH="554355" progId="">
                  <p:embed/>
                </p:oleObj>
              </mc:Choice>
              <mc:Fallback>
                <p:oleObj name="Equation" r:id="rId20" imgW="184785" imgH="55435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671" y="583059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12646" y="5914758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Equation" r:id="rId22" imgW="346710" imgH="277495" progId="">
                  <p:embed/>
                </p:oleObj>
              </mc:Choice>
              <mc:Fallback>
                <p:oleObj name="Equation" r:id="rId22" imgW="346710" imgH="27749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646" y="5914758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399695" y="583059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Equation" r:id="rId24" imgW="184785" imgH="554355" progId="">
                  <p:embed/>
                </p:oleObj>
              </mc:Choice>
              <mc:Fallback>
                <p:oleObj name="Equation" r:id="rId24" imgW="184785" imgH="55435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695" y="583059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580670" y="5924878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Equation" r:id="rId26" imgW="356235" imgH="287020" progId="">
                  <p:embed/>
                </p:oleObj>
              </mc:Choice>
              <mc:Fallback>
                <p:oleObj name="Equation" r:id="rId26" imgW="356235" imgH="28702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0670" y="5924878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692781" y="5830596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9" name="Equation" r:id="rId28" imgW="173990" imgH="555625" progId="">
                  <p:embed/>
                </p:oleObj>
              </mc:Choice>
              <mc:Fallback>
                <p:oleObj name="Equation" r:id="rId28" imgW="173990" imgH="55562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781" y="5830596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864231" y="5914758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0" name="Equation" r:id="rId30" imgW="346710" imgH="277495" progId="">
                  <p:embed/>
                </p:oleObj>
              </mc:Choice>
              <mc:Fallback>
                <p:oleObj name="Equation" r:id="rId30" imgW="346710" imgH="27749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4231" y="5914758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351281" y="583059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1" name="Equation" r:id="rId32" imgW="184785" imgH="554355" progId="">
                  <p:embed/>
                </p:oleObj>
              </mc:Choice>
              <mc:Fallback>
                <p:oleObj name="Equation" r:id="rId32" imgW="184785" imgH="554355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1281" y="583059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532256" y="5924878"/>
          <a:ext cx="35242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2" name="Equation" r:id="rId34" imgW="356235" imgH="287020" progId="">
                  <p:embed/>
                </p:oleObj>
              </mc:Choice>
              <mc:Fallback>
                <p:oleObj name="Equation" r:id="rId34" imgW="356235" imgH="28702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2256" y="5924878"/>
                        <a:ext cx="35242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6653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∵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295" kern="0" spc="14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1295" kern="0" spc="14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),又∵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6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,故选B.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62400" y="1284597"/>
          <a:ext cx="371475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1" imgW="372745" imgH="280035" progId="">
                  <p:embed/>
                </p:oleObj>
              </mc:Choice>
              <mc:Fallback>
                <p:oleObj name="Equation" r:id="rId1" imgW="372745" imgH="28003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400" y="1284597"/>
                        <a:ext cx="371475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78024" y="1284597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3" imgW="346710" imgH="277495" progId="">
                  <p:embed/>
                </p:oleObj>
              </mc:Choice>
              <mc:Fallback>
                <p:oleObj name="Equation" r:id="rId3" imgW="346710" imgH="27749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024" y="1284597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65073" y="1284597"/>
          <a:ext cx="35242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5" imgW="356870" imgH="276225" progId="">
                  <p:embed/>
                </p:oleObj>
              </mc:Choice>
              <mc:Fallback>
                <p:oleObj name="Equation" r:id="rId5" imgW="356870" imgH="27622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073" y="1284597"/>
                        <a:ext cx="35242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81398" y="1284597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7" imgW="372745" imgH="280035" progId="">
                  <p:embed/>
                </p:oleObj>
              </mc:Choice>
              <mc:Fallback>
                <p:oleObj name="Equation" r:id="rId7" imgW="372745" imgH="28003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1398" y="1284597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97023" y="1294717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9" imgW="356235" imgH="287020" progId="">
                  <p:embed/>
                </p:oleObj>
              </mc:Choice>
              <mc:Fallback>
                <p:oleObj name="Equation" r:id="rId9" imgW="356235" imgH="2870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023" y="1294717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93597" y="1294717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11" imgW="356235" imgH="287020" progId="">
                  <p:embed/>
                </p:oleObj>
              </mc:Choice>
              <mc:Fallback>
                <p:oleObj name="Equation" r:id="rId11" imgW="356235" imgH="2870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3597" y="1294717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77862" y="1284597"/>
          <a:ext cx="35242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13" imgW="356870" imgH="276225" progId="">
                  <p:embed/>
                </p:oleObj>
              </mc:Choice>
              <mc:Fallback>
                <p:oleObj name="Equation" r:id="rId13" imgW="356870" imgH="27622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7862" y="1284597"/>
                        <a:ext cx="35242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659553" y="1294717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15" imgW="356235" imgH="287020" progId="">
                  <p:embed/>
                </p:oleObj>
              </mc:Choice>
              <mc:Fallback>
                <p:oleObj name="Equation" r:id="rId15" imgW="356235" imgH="28702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53" y="1294717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331478" y="1284597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17" imgW="372745" imgH="280035" progId="">
                  <p:embed/>
                </p:oleObj>
              </mc:Choice>
              <mc:Fallback>
                <p:oleObj name="Equation" r:id="rId17" imgW="372745" imgH="28003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1478" y="1284597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819393" y="120043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19" imgW="184785" imgH="554355" progId="">
                  <p:embed/>
                </p:oleObj>
              </mc:Choice>
              <mc:Fallback>
                <p:oleObj name="Equation" r:id="rId19" imgW="184785" imgH="55435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9393" y="1200434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113194" y="1284597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21" imgW="346710" imgH="277495" progId="">
                  <p:embed/>
                </p:oleObj>
              </mc:Choice>
              <mc:Fallback>
                <p:oleObj name="Equation" r:id="rId21" imgW="346710" imgH="27749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3194" y="1284597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0000" y="1889675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23" imgW="356235" imgH="287020" progId="">
                  <p:embed/>
                </p:oleObj>
              </mc:Choice>
              <mc:Fallback>
                <p:oleObj name="Equation" r:id="rId23" imgW="356235" imgH="28702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0" y="1889675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03374" y="187955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25" imgW="346710" imgH="277495" progId="">
                  <p:embed/>
                </p:oleObj>
              </mc:Choice>
              <mc:Fallback>
                <p:oleObj name="Equation" r:id="rId25" imgW="346710" imgH="277495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374" y="187955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290423" y="1795393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27" imgW="173990" imgH="555625" progId="">
                  <p:embed/>
                </p:oleObj>
              </mc:Choice>
              <mc:Fallback>
                <p:oleObj name="Equation" r:id="rId27" imgW="173990" imgH="555625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0423" y="1795393"/>
                        <a:ext cx="1714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461873" y="1879555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29" imgW="372745" imgH="280035" progId="">
                  <p:embed/>
                </p:oleObj>
              </mc:Choice>
              <mc:Fallback>
                <p:oleObj name="Equation" r:id="rId29" imgW="372745" imgH="280035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873" y="1879555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152848" y="187955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31" imgW="346710" imgH="277495" progId="">
                  <p:embed/>
                </p:oleObj>
              </mc:Choice>
              <mc:Fallback>
                <p:oleObj name="Equation" r:id="rId31" imgW="346710" imgH="277495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848" y="187955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639898" y="1795393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33" imgW="173990" imgH="555625" progId="">
                  <p:embed/>
                </p:oleObj>
              </mc:Choice>
              <mc:Fallback>
                <p:oleObj name="Equation" r:id="rId33" imgW="173990" imgH="55562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9898" y="1795393"/>
                        <a:ext cx="17144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811348" y="1879555"/>
          <a:ext cx="371474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35" imgW="372745" imgH="280035" progId="">
                  <p:embed/>
                </p:oleObj>
              </mc:Choice>
              <mc:Fallback>
                <p:oleObj name="Equation" r:id="rId35" imgW="372745" imgH="280035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1348" y="1879555"/>
                        <a:ext cx="371474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326972" y="179539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37" imgW="184785" imgH="554355" progId="">
                  <p:embed/>
                </p:oleObj>
              </mc:Choice>
              <mc:Fallback>
                <p:oleObj name="Equation" r:id="rId37" imgW="184785" imgH="554355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972" y="179539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507947" y="1879555"/>
          <a:ext cx="342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39" imgW="346710" imgH="277495" progId="">
                  <p:embed/>
                </p:oleObj>
              </mc:Choice>
              <mc:Fallback>
                <p:oleObj name="Equation" r:id="rId39" imgW="346710" imgH="277495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947" y="1879555"/>
                        <a:ext cx="342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994997" y="179539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41" imgW="184785" imgH="554355" progId="">
                  <p:embed/>
                </p:oleObj>
              </mc:Choice>
              <mc:Fallback>
                <p:oleObj name="Equation" r:id="rId41" imgW="184785" imgH="554355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997" y="1795393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6175972" y="1889675"/>
          <a:ext cx="352424" cy="28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43" imgW="356235" imgH="287020" progId="">
                  <p:embed/>
                </p:oleObj>
              </mc:Choice>
              <mc:Fallback>
                <p:oleObj name="Equation" r:id="rId43" imgW="356235" imgH="28702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972" y="1889675"/>
                        <a:ext cx="352424" cy="285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"/>
          <p:cNvSpPr txBox="1"/>
          <p:nvPr/>
        </p:nvSpPr>
        <p:spPr>
          <a:xfrm>
            <a:off x="676800" y="277219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dirty="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39552" y="2772197"/>
            <a:ext cx="8215370" cy="64294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43720"/>
            <a:ext cx="84672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　向量共线定理的应用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124765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(2020届湖南永州9月摸底,6)如图,在△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5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点,若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295" kern="0" spc="14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340" kern="0" spc="1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,则实数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的值为(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7130" kern="0" spc="120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4" name="图片 3" descr="textimage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19672" y="3384874"/>
            <a:ext cx="2438400" cy="18764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61467" y="230282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Equation" r:id="rId2" imgW="372110" imgH="290830" progId="">
                  <p:embed/>
                </p:oleObj>
              </mc:Choice>
              <mc:Fallback>
                <p:oleObj name="Equation" r:id="rId2" imgW="372110" imgH="29083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1467" y="230282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90946" y="2208546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Equation" r:id="rId4" imgW="184785" imgH="554355" progId="">
                  <p:embed/>
                </p:oleObj>
              </mc:Choice>
              <mc:Fallback>
                <p:oleObj name="Equation" r:id="rId4" imgW="184785" imgH="55435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0946" y="2208546"/>
                        <a:ext cx="18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71921" y="2302829"/>
          <a:ext cx="37147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Equation" r:id="rId6" imgW="372110" imgH="290830" progId="">
                  <p:embed/>
                </p:oleObj>
              </mc:Choice>
              <mc:Fallback>
                <p:oleObj name="Equation" r:id="rId6" imgW="372110" imgH="29083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1921" y="2302829"/>
                        <a:ext cx="371474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15100" y="2919664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7" name="Equation" r:id="rId8" imgW="346710" imgH="277495" progId="">
                  <p:embed/>
                </p:oleObj>
              </mc:Choice>
              <mc:Fallback>
                <p:oleObj name="Equation" r:id="rId8" imgW="346710" imgH="27749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100" y="2919664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77105" y="2919664"/>
          <a:ext cx="342899" cy="27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Equation" r:id="rId10" imgW="346710" imgH="277495" progId="">
                  <p:embed/>
                </p:oleObj>
              </mc:Choice>
              <mc:Fallback>
                <p:oleObj name="Equation" r:id="rId10" imgW="346710" imgH="27749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7105" y="2919664"/>
                        <a:ext cx="342899" cy="276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64155" y="2835501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Equation" r:id="rId12" imgW="267335" imgH="558165" progId="">
                  <p:embed/>
                </p:oleObj>
              </mc:Choice>
              <mc:Fallback>
                <p:oleObj name="Equation" r:id="rId12" imgW="267335" imgH="55816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4155" y="2835501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530855" y="2929784"/>
          <a:ext cx="3524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Equation" r:id="rId14" imgW="356235" imgH="287020" progId="">
                  <p:embed/>
                </p:oleObj>
              </mc:Choice>
              <mc:Fallback>
                <p:oleObj name="Equation" r:id="rId14" imgW="356235" imgH="2870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855" y="2929784"/>
                        <a:ext cx="352425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88486" y="5323707"/>
          <a:ext cx="2667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Equation" r:id="rId16" imgW="267335" imgH="558165" progId="">
                  <p:embed/>
                </p:oleObj>
              </mc:Choice>
              <mc:Fallback>
                <p:oleObj name="Equation" r:id="rId16" imgW="267335" imgH="55816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86" y="5323707"/>
                        <a:ext cx="26670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800769" y="5323707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2" name="Equation" r:id="rId18" imgW="267335" imgH="558165" progId="">
                  <p:embed/>
                </p:oleObj>
              </mc:Choice>
              <mc:Fallback>
                <p:oleObj name="Equation" r:id="rId18" imgW="267335" imgH="55816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769" y="5323707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813052" y="5323707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Equation" r:id="rId20" imgW="267335" imgH="558165" progId="">
                  <p:embed/>
                </p:oleObj>
              </mc:Choice>
              <mc:Fallback>
                <p:oleObj name="Equation" r:id="rId20" imgW="267335" imgH="558165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3052" y="5323707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839438" y="5323707"/>
          <a:ext cx="2666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Equation" r:id="rId22" imgW="267335" imgH="558165" progId="">
                  <p:embed/>
                </p:oleObj>
              </mc:Choice>
              <mc:Fallback>
                <p:oleObj name="Equation" r:id="rId22" imgW="267335" imgH="55816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438" y="5323707"/>
                        <a:ext cx="266699" cy="552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旧题例主题</Template>
  <TotalTime>0</TotalTime>
  <Words>2582</Words>
  <Application>WPS 演示</Application>
  <PresentationFormat>自定义</PresentationFormat>
  <Paragraphs>174</Paragraphs>
  <Slides>24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Times New Roman</vt:lpstr>
      <vt:lpstr>Arial Narrow</vt:lpstr>
      <vt:lpstr>Arial Unicode MS</vt:lpstr>
      <vt:lpstr>微软雅黑</vt:lpstr>
      <vt:lpstr>Arial Unicode MS</vt:lpstr>
      <vt:lpstr>Calibri</vt:lpstr>
      <vt:lpstr>NEU-BZ</vt:lpstr>
      <vt:lpstr>主题1</vt:lpstr>
      <vt:lpstr>高考   文数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99096</cp:lastModifiedBy>
  <cp:revision>54</cp:revision>
  <dcterms:created xsi:type="dcterms:W3CDTF">2020-02-19T07:56:58Z</dcterms:created>
  <dcterms:modified xsi:type="dcterms:W3CDTF">2020-02-19T07:57:05Z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